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Montserrat" pitchFamily="2" charset="77"/>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gwXacEhU1zJ8fN4PQoyHJH9GG+K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3"/>
  </p:normalViewPr>
  <p:slideViewPr>
    <p:cSldViewPr snapToGrid="0">
      <p:cViewPr varScale="1">
        <p:scale>
          <a:sx n="105" d="100"/>
          <a:sy n="105" d="100"/>
        </p:scale>
        <p:origin x="84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2" name="Google Shape;6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30058d46c0_0_2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 name="Google Shape;131;g130058d46c0_0_2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2" name="Google Shape;132;g130058d46c0_0_2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30058d46c0_0_2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 name="Google Shape;139;g130058d46c0_0_22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0" name="Google Shape;140;g130058d46c0_0_22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30058d46c0_0_6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 name="Google Shape;71;g130058d46c0_0_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30058d46c0_0_1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 name="Google Shape;76;g130058d46c0_0_1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 name="Google Shape;77;g130058d46c0_0_1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30058d46c0_0_1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130058d46c0_0_1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 name="Google Shape;87;g130058d46c0_0_1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30058d46c0_0_1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Google Shape;94;g130058d46c0_0_19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5" name="Google Shape;95;g130058d46c0_0_19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30058d46c0_0_2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g130058d46c0_0_20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3" name="Google Shape;103;g130058d46c0_0_20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30058d46c0_0_2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g130058d46c0_0_20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1" name="Google Shape;111;g130058d46c0_0_20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30058d46c0_0_2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30058d46c0_0_25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g130058d46c0_0_25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30058d46c0_0_1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g130058d46c0_0_1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19"/>
          <p:cNvSpPr txBox="1">
            <a:spLocks noGrp="1"/>
          </p:cNvSpPr>
          <p:nvPr>
            <p:ph type="ctrTitle"/>
          </p:nvPr>
        </p:nvSpPr>
        <p:spPr>
          <a:xfrm>
            <a:off x="415606" y="992767"/>
            <a:ext cx="5588700" cy="2412300"/>
          </a:xfrm>
          <a:prstGeom prst="rect">
            <a:avLst/>
          </a:prstGeom>
          <a:noFill/>
          <a:ln>
            <a:noFill/>
          </a:ln>
        </p:spPr>
        <p:txBody>
          <a:bodyPr spcFirstLastPara="1" wrap="square" lIns="121900" tIns="121900" rIns="121900" bIns="121900" anchor="b" anchorCtr="0">
            <a:normAutofit/>
          </a:bodyPr>
          <a:lstStyle>
            <a:lvl1pPr lvl="0" algn="l">
              <a:lnSpc>
                <a:spcPct val="100000"/>
              </a:lnSpc>
              <a:spcBef>
                <a:spcPts val="0"/>
              </a:spcBef>
              <a:spcAft>
                <a:spcPts val="0"/>
              </a:spcAft>
              <a:buClr>
                <a:schemeClr val="lt1"/>
              </a:buClr>
              <a:buSzPts val="4800"/>
              <a:buFont typeface="Montserrat"/>
              <a:buNone/>
              <a:defRPr sz="4800" b="1">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4800"/>
              <a:buFont typeface="Montserrat"/>
              <a:buNone/>
              <a:defRPr sz="4800" b="1">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4800"/>
              <a:buFont typeface="Montserrat"/>
              <a:buNone/>
              <a:defRPr sz="4800" b="1">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4800"/>
              <a:buFont typeface="Montserrat"/>
              <a:buNone/>
              <a:defRPr sz="4800" b="1">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4800"/>
              <a:buFont typeface="Montserrat"/>
              <a:buNone/>
              <a:defRPr sz="4800" b="1">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4800"/>
              <a:buFont typeface="Montserrat"/>
              <a:buNone/>
              <a:defRPr sz="4800" b="1">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4800"/>
              <a:buFont typeface="Montserrat"/>
              <a:buNone/>
              <a:defRPr sz="4800" b="1">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4800"/>
              <a:buFont typeface="Montserrat"/>
              <a:buNone/>
              <a:defRPr sz="4800" b="1">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4800"/>
              <a:buFont typeface="Montserrat"/>
              <a:buNone/>
              <a:defRPr sz="4800" b="1">
                <a:solidFill>
                  <a:schemeClr val="lt1"/>
                </a:solidFill>
                <a:latin typeface="Montserrat"/>
                <a:ea typeface="Montserrat"/>
                <a:cs typeface="Montserrat"/>
                <a:sym typeface="Montserrat"/>
              </a:defRPr>
            </a:lvl9pPr>
          </a:lstStyle>
          <a:p>
            <a:endParaRPr/>
          </a:p>
        </p:txBody>
      </p:sp>
      <p:sp>
        <p:nvSpPr>
          <p:cNvPr id="15" name="Google Shape;15;p19"/>
          <p:cNvSpPr txBox="1">
            <a:spLocks noGrp="1"/>
          </p:cNvSpPr>
          <p:nvPr>
            <p:ph type="subTitle" idx="1"/>
          </p:nvPr>
        </p:nvSpPr>
        <p:spPr>
          <a:xfrm>
            <a:off x="415600" y="3540867"/>
            <a:ext cx="5588700" cy="12921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9pPr>
          </a:lstStyle>
          <a:p>
            <a:endParaRPr/>
          </a:p>
        </p:txBody>
      </p:sp>
      <p:sp>
        <p:nvSpPr>
          <p:cNvPr id="16" name="Google Shape;16;p1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47"/>
        <p:cNvGrpSpPr/>
        <p:nvPr/>
      </p:nvGrpSpPr>
      <p:grpSpPr>
        <a:xfrm>
          <a:off x="0" y="0"/>
          <a:ext cx="0" cy="0"/>
          <a:chOff x="0" y="0"/>
          <a:chExt cx="0" cy="0"/>
        </a:xfrm>
      </p:grpSpPr>
    </p:spTree>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29"/>
          <p:cNvSpPr txBox="1">
            <a:spLocks noGrp="1"/>
          </p:cNvSpPr>
          <p:nvPr>
            <p:ph type="title" hasCustomPrompt="1"/>
          </p:nvPr>
        </p:nvSpPr>
        <p:spPr>
          <a:xfrm>
            <a:off x="500400" y="1474833"/>
            <a:ext cx="11360700" cy="2618100"/>
          </a:xfrm>
          <a:prstGeom prst="rect">
            <a:avLst/>
          </a:prstGeom>
          <a:noFill/>
          <a:ln>
            <a:noFill/>
          </a:ln>
        </p:spPr>
        <p:txBody>
          <a:bodyPr spcFirstLastPara="1" wrap="square" lIns="121900" tIns="121900" rIns="121900" bIns="121900" anchor="b" anchorCtr="0">
            <a:norm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0" name="Google Shape;50;p29"/>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rm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0"/>
              </a:spcBef>
              <a:spcAft>
                <a:spcPts val="0"/>
              </a:spcAft>
              <a:buSzPts val="1900"/>
              <a:buChar char="○"/>
              <a:defRPr/>
            </a:lvl2pPr>
            <a:lvl3pPr marL="1371600" lvl="2" indent="-349250" algn="ctr">
              <a:lnSpc>
                <a:spcPct val="115000"/>
              </a:lnSpc>
              <a:spcBef>
                <a:spcPts val="0"/>
              </a:spcBef>
              <a:spcAft>
                <a:spcPts val="0"/>
              </a:spcAft>
              <a:buSzPts val="1900"/>
              <a:buChar char="■"/>
              <a:defRPr/>
            </a:lvl3pPr>
            <a:lvl4pPr marL="1828800" lvl="3" indent="-349250" algn="ctr">
              <a:lnSpc>
                <a:spcPct val="115000"/>
              </a:lnSpc>
              <a:spcBef>
                <a:spcPts val="0"/>
              </a:spcBef>
              <a:spcAft>
                <a:spcPts val="0"/>
              </a:spcAft>
              <a:buSzPts val="1900"/>
              <a:buChar char="●"/>
              <a:defRPr/>
            </a:lvl4pPr>
            <a:lvl5pPr marL="2286000" lvl="4" indent="-349250" algn="ctr">
              <a:lnSpc>
                <a:spcPct val="115000"/>
              </a:lnSpc>
              <a:spcBef>
                <a:spcPts val="0"/>
              </a:spcBef>
              <a:spcAft>
                <a:spcPts val="0"/>
              </a:spcAft>
              <a:buSzPts val="1900"/>
              <a:buChar char="○"/>
              <a:defRPr/>
            </a:lvl5pPr>
            <a:lvl6pPr marL="2743200" lvl="5" indent="-349250" algn="ctr">
              <a:lnSpc>
                <a:spcPct val="115000"/>
              </a:lnSpc>
              <a:spcBef>
                <a:spcPts val="0"/>
              </a:spcBef>
              <a:spcAft>
                <a:spcPts val="0"/>
              </a:spcAft>
              <a:buSzPts val="1900"/>
              <a:buChar char="■"/>
              <a:defRPr/>
            </a:lvl6pPr>
            <a:lvl7pPr marL="3200400" lvl="6" indent="-349250" algn="ctr">
              <a:lnSpc>
                <a:spcPct val="115000"/>
              </a:lnSpc>
              <a:spcBef>
                <a:spcPts val="0"/>
              </a:spcBef>
              <a:spcAft>
                <a:spcPts val="0"/>
              </a:spcAft>
              <a:buSzPts val="1900"/>
              <a:buChar char="●"/>
              <a:defRPr/>
            </a:lvl7pPr>
            <a:lvl8pPr marL="3657600" lvl="7" indent="-349250" algn="ctr">
              <a:lnSpc>
                <a:spcPct val="115000"/>
              </a:lnSpc>
              <a:spcBef>
                <a:spcPts val="0"/>
              </a:spcBef>
              <a:spcAft>
                <a:spcPts val="0"/>
              </a:spcAft>
              <a:buSzPts val="1900"/>
              <a:buChar char="○"/>
              <a:defRPr/>
            </a:lvl8pPr>
            <a:lvl9pPr marL="4114800" lvl="8" indent="-349250" algn="ctr">
              <a:lnSpc>
                <a:spcPct val="115000"/>
              </a:lnSpc>
              <a:spcBef>
                <a:spcPts val="0"/>
              </a:spcBef>
              <a:spcAft>
                <a:spcPts val="0"/>
              </a:spcAft>
              <a:buSzPts val="1900"/>
              <a:buChar char="■"/>
              <a:defRPr/>
            </a:lvl9pPr>
          </a:lstStyle>
          <a:p>
            <a:endParaRPr/>
          </a:p>
        </p:txBody>
      </p:sp>
      <p:sp>
        <p:nvSpPr>
          <p:cNvPr id="51" name="Google Shape;51;p2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30"/>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4"/>
        <p:cNvGrpSpPr/>
        <p:nvPr/>
      </p:nvGrpSpPr>
      <p:grpSpPr>
        <a:xfrm>
          <a:off x="0" y="0"/>
          <a:ext cx="0" cy="0"/>
          <a:chOff x="0" y="0"/>
          <a:chExt cx="0" cy="0"/>
        </a:xfrm>
      </p:grpSpPr>
      <p:sp>
        <p:nvSpPr>
          <p:cNvPr id="55" name="Google Shape;55;p31"/>
          <p:cNvSpPr txBox="1">
            <a:spLocks noGrp="1"/>
          </p:cNvSpPr>
          <p:nvPr>
            <p:ph type="title"/>
          </p:nvPr>
        </p:nvSpPr>
        <p:spPr>
          <a:xfrm>
            <a:off x="242589" y="213297"/>
            <a:ext cx="10515600" cy="466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900"/>
              <a:buNone/>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a:endParaRPr/>
          </a:p>
        </p:txBody>
      </p:sp>
      <p:sp>
        <p:nvSpPr>
          <p:cNvPr id="56" name="Google Shape;56;p3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9250" algn="l">
              <a:lnSpc>
                <a:spcPct val="90000"/>
              </a:lnSpc>
              <a:spcBef>
                <a:spcPts val="1100"/>
              </a:spcBef>
              <a:spcAft>
                <a:spcPts val="0"/>
              </a:spcAft>
              <a:buClr>
                <a:schemeClr val="dk1"/>
              </a:buClr>
              <a:buSzPts val="1900"/>
              <a:buChar char="•"/>
              <a:defRPr/>
            </a:lvl1pPr>
            <a:lvl2pPr marL="914400" lvl="1" indent="-349250" algn="l">
              <a:lnSpc>
                <a:spcPct val="90000"/>
              </a:lnSpc>
              <a:spcBef>
                <a:spcPts val="500"/>
              </a:spcBef>
              <a:spcAft>
                <a:spcPts val="0"/>
              </a:spcAft>
              <a:buClr>
                <a:schemeClr val="dk1"/>
              </a:buClr>
              <a:buSzPts val="1900"/>
              <a:buChar char="•"/>
              <a:defRPr/>
            </a:lvl2pPr>
            <a:lvl3pPr marL="1371600" lvl="2" indent="-349250" algn="l">
              <a:lnSpc>
                <a:spcPct val="90000"/>
              </a:lnSpc>
              <a:spcBef>
                <a:spcPts val="500"/>
              </a:spcBef>
              <a:spcAft>
                <a:spcPts val="0"/>
              </a:spcAft>
              <a:buClr>
                <a:schemeClr val="dk1"/>
              </a:buClr>
              <a:buSzPts val="1900"/>
              <a:buChar char="•"/>
              <a:defRPr/>
            </a:lvl3pPr>
            <a:lvl4pPr marL="1828800" lvl="3" indent="-349250" algn="l">
              <a:lnSpc>
                <a:spcPct val="90000"/>
              </a:lnSpc>
              <a:spcBef>
                <a:spcPts val="500"/>
              </a:spcBef>
              <a:spcAft>
                <a:spcPts val="0"/>
              </a:spcAft>
              <a:buClr>
                <a:schemeClr val="dk1"/>
              </a:buClr>
              <a:buSzPts val="1900"/>
              <a:buChar char="•"/>
              <a:defRPr/>
            </a:lvl4pPr>
            <a:lvl5pPr marL="2286000" lvl="4" indent="-349250" algn="l">
              <a:lnSpc>
                <a:spcPct val="90000"/>
              </a:lnSpc>
              <a:spcBef>
                <a:spcPts val="500"/>
              </a:spcBef>
              <a:spcAft>
                <a:spcPts val="0"/>
              </a:spcAft>
              <a:buClr>
                <a:schemeClr val="dk1"/>
              </a:buClr>
              <a:buSzPts val="1900"/>
              <a:buChar char="•"/>
              <a:defRPr/>
            </a:lvl5pPr>
            <a:lvl6pPr marL="2743200" lvl="5" indent="-349250" algn="l">
              <a:lnSpc>
                <a:spcPct val="90000"/>
              </a:lnSpc>
              <a:spcBef>
                <a:spcPts val="500"/>
              </a:spcBef>
              <a:spcAft>
                <a:spcPts val="0"/>
              </a:spcAft>
              <a:buClr>
                <a:schemeClr val="dk1"/>
              </a:buClr>
              <a:buSzPts val="1900"/>
              <a:buChar char="•"/>
              <a:defRPr/>
            </a:lvl6pPr>
            <a:lvl7pPr marL="3200400" lvl="6" indent="-349250" algn="l">
              <a:lnSpc>
                <a:spcPct val="90000"/>
              </a:lnSpc>
              <a:spcBef>
                <a:spcPts val="500"/>
              </a:spcBef>
              <a:spcAft>
                <a:spcPts val="0"/>
              </a:spcAft>
              <a:buClr>
                <a:schemeClr val="dk1"/>
              </a:buClr>
              <a:buSzPts val="1900"/>
              <a:buChar char="•"/>
              <a:defRPr/>
            </a:lvl7pPr>
            <a:lvl8pPr marL="3657600" lvl="7" indent="-349250" algn="l">
              <a:lnSpc>
                <a:spcPct val="90000"/>
              </a:lnSpc>
              <a:spcBef>
                <a:spcPts val="500"/>
              </a:spcBef>
              <a:spcAft>
                <a:spcPts val="0"/>
              </a:spcAft>
              <a:buClr>
                <a:schemeClr val="dk1"/>
              </a:buClr>
              <a:buSzPts val="1900"/>
              <a:buChar char="•"/>
              <a:defRPr/>
            </a:lvl8pPr>
            <a:lvl9pPr marL="4114800" lvl="8" indent="-349250" algn="l">
              <a:lnSpc>
                <a:spcPct val="90000"/>
              </a:lnSpc>
              <a:spcBef>
                <a:spcPts val="500"/>
              </a:spcBef>
              <a:spcAft>
                <a:spcPts val="0"/>
              </a:spcAft>
              <a:buClr>
                <a:schemeClr val="dk1"/>
              </a:buClr>
              <a:buSzPts val="1900"/>
              <a:buChar char="•"/>
              <a:defRPr/>
            </a:lvl9pPr>
          </a:lstStyle>
          <a:p>
            <a:endParaRPr/>
          </a:p>
        </p:txBody>
      </p:sp>
      <p:sp>
        <p:nvSpPr>
          <p:cNvPr id="57" name="Google Shape;57;p3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9pPr>
          </a:lstStyle>
          <a:p>
            <a:endParaRPr/>
          </a:p>
        </p:txBody>
      </p:sp>
      <p:sp>
        <p:nvSpPr>
          <p:cNvPr id="58" name="Google Shape;58;p3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9pPr>
          </a:lstStyle>
          <a:p>
            <a:endParaRPr/>
          </a:p>
        </p:txBody>
      </p:sp>
      <p:sp>
        <p:nvSpPr>
          <p:cNvPr id="59" name="Google Shape;59;p3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20"/>
          <p:cNvSpPr txBox="1">
            <a:spLocks noGrp="1"/>
          </p:cNvSpPr>
          <p:nvPr>
            <p:ph type="title"/>
          </p:nvPr>
        </p:nvSpPr>
        <p:spPr>
          <a:xfrm>
            <a:off x="933600" y="2867800"/>
            <a:ext cx="10324800" cy="1122300"/>
          </a:xfrm>
          <a:prstGeom prst="rect">
            <a:avLst/>
          </a:prstGeom>
          <a:noFill/>
          <a:ln>
            <a:noFill/>
          </a:ln>
        </p:spPr>
        <p:txBody>
          <a:bodyPr spcFirstLastPara="1" wrap="square" lIns="121900" tIns="121900" rIns="121900" bIns="121900" anchor="ctr" anchorCtr="0">
            <a:normAutofit/>
          </a:bodyPr>
          <a:lstStyle>
            <a:lvl1pPr lvl="0" algn="ctr">
              <a:lnSpc>
                <a:spcPct val="100000"/>
              </a:lnSpc>
              <a:spcBef>
                <a:spcPts val="0"/>
              </a:spcBef>
              <a:spcAft>
                <a:spcPts val="0"/>
              </a:spcAft>
              <a:buSzPts val="5500"/>
              <a:buFont typeface="Montserrat"/>
              <a:buNone/>
              <a:defRPr sz="5500" b="1">
                <a:latin typeface="Montserrat"/>
                <a:ea typeface="Montserrat"/>
                <a:cs typeface="Montserrat"/>
                <a:sym typeface="Montserrat"/>
              </a:defRPr>
            </a:lvl1pPr>
            <a:lvl2pPr lvl="1" algn="ctr">
              <a:lnSpc>
                <a:spcPct val="100000"/>
              </a:lnSpc>
              <a:spcBef>
                <a:spcPts val="0"/>
              </a:spcBef>
              <a:spcAft>
                <a:spcPts val="0"/>
              </a:spcAft>
              <a:buClr>
                <a:schemeClr val="lt1"/>
              </a:buClr>
              <a:buSzPts val="5500"/>
              <a:buFont typeface="Montserrat"/>
              <a:buNone/>
              <a:defRPr sz="5500" b="1">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5500"/>
              <a:buFont typeface="Montserrat"/>
              <a:buNone/>
              <a:defRPr sz="5500" b="1">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5500"/>
              <a:buFont typeface="Montserrat"/>
              <a:buNone/>
              <a:defRPr sz="5500" b="1">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5500"/>
              <a:buFont typeface="Montserrat"/>
              <a:buNone/>
              <a:defRPr sz="5500" b="1">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5500"/>
              <a:buFont typeface="Montserrat"/>
              <a:buNone/>
              <a:defRPr sz="5500" b="1">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5500"/>
              <a:buFont typeface="Montserrat"/>
              <a:buNone/>
              <a:defRPr sz="5500" b="1">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5500"/>
              <a:buFont typeface="Montserrat"/>
              <a:buNone/>
              <a:defRPr sz="5500" b="1">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5500"/>
              <a:buFont typeface="Montserrat"/>
              <a:buNone/>
              <a:defRPr sz="5500" b="1">
                <a:solidFill>
                  <a:schemeClr val="lt1"/>
                </a:solidFill>
                <a:latin typeface="Montserrat"/>
                <a:ea typeface="Montserrat"/>
                <a:cs typeface="Montserrat"/>
                <a:sym typeface="Montserrat"/>
              </a:defRPr>
            </a:lvl9pPr>
          </a:lstStyle>
          <a:p>
            <a:endParaRPr/>
          </a:p>
        </p:txBody>
      </p:sp>
      <p:sp>
        <p:nvSpPr>
          <p:cNvPr id="19" name="Google Shape;19;p20"/>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1">
  <p:cSld name="TITLE_AND_BODY_1">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21"/>
          <p:cNvSpPr txBox="1">
            <a:spLocks noGrp="1"/>
          </p:cNvSpPr>
          <p:nvPr>
            <p:ph type="title"/>
          </p:nvPr>
        </p:nvSpPr>
        <p:spPr>
          <a:xfrm>
            <a:off x="585800" y="593367"/>
            <a:ext cx="11190900" cy="763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700"/>
              <a:buFont typeface="Montserrat"/>
              <a:buNone/>
              <a:defRPr b="1">
                <a:latin typeface="Montserrat"/>
                <a:ea typeface="Montserrat"/>
                <a:cs typeface="Montserrat"/>
                <a:sym typeface="Montserrat"/>
              </a:defRPr>
            </a:lvl1pPr>
            <a:lvl2pPr lvl="1" algn="l">
              <a:lnSpc>
                <a:spcPct val="100000"/>
              </a:lnSpc>
              <a:spcBef>
                <a:spcPts val="0"/>
              </a:spcBef>
              <a:spcAft>
                <a:spcPts val="0"/>
              </a:spcAft>
              <a:buSzPts val="3700"/>
              <a:buFont typeface="Montserrat"/>
              <a:buNone/>
              <a:defRPr b="1">
                <a:latin typeface="Montserrat"/>
                <a:ea typeface="Montserrat"/>
                <a:cs typeface="Montserrat"/>
                <a:sym typeface="Montserrat"/>
              </a:defRPr>
            </a:lvl2pPr>
            <a:lvl3pPr lvl="2" algn="l">
              <a:lnSpc>
                <a:spcPct val="100000"/>
              </a:lnSpc>
              <a:spcBef>
                <a:spcPts val="0"/>
              </a:spcBef>
              <a:spcAft>
                <a:spcPts val="0"/>
              </a:spcAft>
              <a:buSzPts val="3700"/>
              <a:buFont typeface="Montserrat"/>
              <a:buNone/>
              <a:defRPr b="1">
                <a:latin typeface="Montserrat"/>
                <a:ea typeface="Montserrat"/>
                <a:cs typeface="Montserrat"/>
                <a:sym typeface="Montserrat"/>
              </a:defRPr>
            </a:lvl3pPr>
            <a:lvl4pPr lvl="3" algn="l">
              <a:lnSpc>
                <a:spcPct val="100000"/>
              </a:lnSpc>
              <a:spcBef>
                <a:spcPts val="0"/>
              </a:spcBef>
              <a:spcAft>
                <a:spcPts val="0"/>
              </a:spcAft>
              <a:buSzPts val="3700"/>
              <a:buFont typeface="Montserrat"/>
              <a:buNone/>
              <a:defRPr b="1">
                <a:latin typeface="Montserrat"/>
                <a:ea typeface="Montserrat"/>
                <a:cs typeface="Montserrat"/>
                <a:sym typeface="Montserrat"/>
              </a:defRPr>
            </a:lvl4pPr>
            <a:lvl5pPr lvl="4" algn="l">
              <a:lnSpc>
                <a:spcPct val="100000"/>
              </a:lnSpc>
              <a:spcBef>
                <a:spcPts val="0"/>
              </a:spcBef>
              <a:spcAft>
                <a:spcPts val="0"/>
              </a:spcAft>
              <a:buSzPts val="3700"/>
              <a:buFont typeface="Montserrat"/>
              <a:buNone/>
              <a:defRPr b="1">
                <a:latin typeface="Montserrat"/>
                <a:ea typeface="Montserrat"/>
                <a:cs typeface="Montserrat"/>
                <a:sym typeface="Montserrat"/>
              </a:defRPr>
            </a:lvl5pPr>
            <a:lvl6pPr lvl="5" algn="l">
              <a:lnSpc>
                <a:spcPct val="100000"/>
              </a:lnSpc>
              <a:spcBef>
                <a:spcPts val="0"/>
              </a:spcBef>
              <a:spcAft>
                <a:spcPts val="0"/>
              </a:spcAft>
              <a:buSzPts val="3700"/>
              <a:buFont typeface="Montserrat"/>
              <a:buNone/>
              <a:defRPr b="1">
                <a:latin typeface="Montserrat"/>
                <a:ea typeface="Montserrat"/>
                <a:cs typeface="Montserrat"/>
                <a:sym typeface="Montserrat"/>
              </a:defRPr>
            </a:lvl6pPr>
            <a:lvl7pPr lvl="6" algn="l">
              <a:lnSpc>
                <a:spcPct val="100000"/>
              </a:lnSpc>
              <a:spcBef>
                <a:spcPts val="0"/>
              </a:spcBef>
              <a:spcAft>
                <a:spcPts val="0"/>
              </a:spcAft>
              <a:buSzPts val="3700"/>
              <a:buFont typeface="Montserrat"/>
              <a:buNone/>
              <a:defRPr b="1">
                <a:latin typeface="Montserrat"/>
                <a:ea typeface="Montserrat"/>
                <a:cs typeface="Montserrat"/>
                <a:sym typeface="Montserrat"/>
              </a:defRPr>
            </a:lvl7pPr>
            <a:lvl8pPr lvl="7" algn="l">
              <a:lnSpc>
                <a:spcPct val="100000"/>
              </a:lnSpc>
              <a:spcBef>
                <a:spcPts val="0"/>
              </a:spcBef>
              <a:spcAft>
                <a:spcPts val="0"/>
              </a:spcAft>
              <a:buSzPts val="3700"/>
              <a:buFont typeface="Montserrat"/>
              <a:buNone/>
              <a:defRPr b="1">
                <a:latin typeface="Montserrat"/>
                <a:ea typeface="Montserrat"/>
                <a:cs typeface="Montserrat"/>
                <a:sym typeface="Montserrat"/>
              </a:defRPr>
            </a:lvl8pPr>
            <a:lvl9pPr lvl="8" algn="l">
              <a:lnSpc>
                <a:spcPct val="100000"/>
              </a:lnSpc>
              <a:spcBef>
                <a:spcPts val="0"/>
              </a:spcBef>
              <a:spcAft>
                <a:spcPts val="0"/>
              </a:spcAft>
              <a:buSzPts val="3700"/>
              <a:buFont typeface="Montserrat"/>
              <a:buNone/>
              <a:defRPr b="1">
                <a:latin typeface="Montserrat"/>
                <a:ea typeface="Montserrat"/>
                <a:cs typeface="Montserrat"/>
                <a:sym typeface="Montserrat"/>
              </a:defRPr>
            </a:lvl9pPr>
          </a:lstStyle>
          <a:p>
            <a:endParaRPr/>
          </a:p>
        </p:txBody>
      </p:sp>
      <p:sp>
        <p:nvSpPr>
          <p:cNvPr id="22" name="Google Shape;22;p2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49250" algn="l">
              <a:lnSpc>
                <a:spcPct val="115000"/>
              </a:lnSpc>
              <a:spcBef>
                <a:spcPts val="0"/>
              </a:spcBef>
              <a:spcAft>
                <a:spcPts val="0"/>
              </a:spcAft>
              <a:buClr>
                <a:schemeClr val="dk1"/>
              </a:buClr>
              <a:buSzPts val="1900"/>
              <a:buFont typeface="Montserrat"/>
              <a:buChar char="●"/>
              <a:defRPr sz="1900">
                <a:solidFill>
                  <a:schemeClr val="dk1"/>
                </a:solidFill>
                <a:latin typeface="Montserrat"/>
                <a:ea typeface="Montserrat"/>
                <a:cs typeface="Montserrat"/>
                <a:sym typeface="Montserrat"/>
              </a:defRPr>
            </a:lvl1pPr>
            <a:lvl2pPr marL="914400" lvl="1"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2pPr>
            <a:lvl3pPr marL="1371600" lvl="2"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3pPr>
            <a:lvl4pPr marL="1828800" lvl="3"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4pPr>
            <a:lvl5pPr marL="2286000" lvl="4"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5pPr>
            <a:lvl6pPr marL="2743200" lvl="5"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6pPr>
            <a:lvl7pPr marL="3200400" lvl="6"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7pPr>
            <a:lvl8pPr marL="3657600" lvl="7"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8pPr>
            <a:lvl9pPr marL="4114800" lvl="8"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9pPr>
          </a:lstStyle>
          <a:p>
            <a:endParaRPr/>
          </a:p>
        </p:txBody>
      </p:sp>
      <p:sp>
        <p:nvSpPr>
          <p:cNvPr id="23" name="Google Shape;23;p2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22"/>
          <p:cNvSpPr txBox="1">
            <a:spLocks noGrp="1"/>
          </p:cNvSpPr>
          <p:nvPr>
            <p:ph type="title"/>
          </p:nvPr>
        </p:nvSpPr>
        <p:spPr>
          <a:xfrm>
            <a:off x="585800" y="593367"/>
            <a:ext cx="11190900" cy="763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700"/>
              <a:buFont typeface="Montserrat"/>
              <a:buNone/>
              <a:defRPr b="1">
                <a:latin typeface="Montserrat"/>
                <a:ea typeface="Montserrat"/>
                <a:cs typeface="Montserrat"/>
                <a:sym typeface="Montserrat"/>
              </a:defRPr>
            </a:lvl1pPr>
            <a:lvl2pPr lvl="1" algn="l">
              <a:lnSpc>
                <a:spcPct val="100000"/>
              </a:lnSpc>
              <a:spcBef>
                <a:spcPts val="0"/>
              </a:spcBef>
              <a:spcAft>
                <a:spcPts val="0"/>
              </a:spcAft>
              <a:buSzPts val="3700"/>
              <a:buFont typeface="Montserrat"/>
              <a:buNone/>
              <a:defRPr b="1">
                <a:latin typeface="Montserrat"/>
                <a:ea typeface="Montserrat"/>
                <a:cs typeface="Montserrat"/>
                <a:sym typeface="Montserrat"/>
              </a:defRPr>
            </a:lvl2pPr>
            <a:lvl3pPr lvl="2" algn="l">
              <a:lnSpc>
                <a:spcPct val="100000"/>
              </a:lnSpc>
              <a:spcBef>
                <a:spcPts val="0"/>
              </a:spcBef>
              <a:spcAft>
                <a:spcPts val="0"/>
              </a:spcAft>
              <a:buSzPts val="3700"/>
              <a:buFont typeface="Montserrat"/>
              <a:buNone/>
              <a:defRPr b="1">
                <a:latin typeface="Montserrat"/>
                <a:ea typeface="Montserrat"/>
                <a:cs typeface="Montserrat"/>
                <a:sym typeface="Montserrat"/>
              </a:defRPr>
            </a:lvl3pPr>
            <a:lvl4pPr lvl="3" algn="l">
              <a:lnSpc>
                <a:spcPct val="100000"/>
              </a:lnSpc>
              <a:spcBef>
                <a:spcPts val="0"/>
              </a:spcBef>
              <a:spcAft>
                <a:spcPts val="0"/>
              </a:spcAft>
              <a:buSzPts val="3700"/>
              <a:buFont typeface="Montserrat"/>
              <a:buNone/>
              <a:defRPr b="1">
                <a:latin typeface="Montserrat"/>
                <a:ea typeface="Montserrat"/>
                <a:cs typeface="Montserrat"/>
                <a:sym typeface="Montserrat"/>
              </a:defRPr>
            </a:lvl4pPr>
            <a:lvl5pPr lvl="4" algn="l">
              <a:lnSpc>
                <a:spcPct val="100000"/>
              </a:lnSpc>
              <a:spcBef>
                <a:spcPts val="0"/>
              </a:spcBef>
              <a:spcAft>
                <a:spcPts val="0"/>
              </a:spcAft>
              <a:buSzPts val="3700"/>
              <a:buFont typeface="Montserrat"/>
              <a:buNone/>
              <a:defRPr b="1">
                <a:latin typeface="Montserrat"/>
                <a:ea typeface="Montserrat"/>
                <a:cs typeface="Montserrat"/>
                <a:sym typeface="Montserrat"/>
              </a:defRPr>
            </a:lvl5pPr>
            <a:lvl6pPr lvl="5" algn="l">
              <a:lnSpc>
                <a:spcPct val="100000"/>
              </a:lnSpc>
              <a:spcBef>
                <a:spcPts val="0"/>
              </a:spcBef>
              <a:spcAft>
                <a:spcPts val="0"/>
              </a:spcAft>
              <a:buSzPts val="3700"/>
              <a:buFont typeface="Montserrat"/>
              <a:buNone/>
              <a:defRPr b="1">
                <a:latin typeface="Montserrat"/>
                <a:ea typeface="Montserrat"/>
                <a:cs typeface="Montserrat"/>
                <a:sym typeface="Montserrat"/>
              </a:defRPr>
            </a:lvl6pPr>
            <a:lvl7pPr lvl="6" algn="l">
              <a:lnSpc>
                <a:spcPct val="100000"/>
              </a:lnSpc>
              <a:spcBef>
                <a:spcPts val="0"/>
              </a:spcBef>
              <a:spcAft>
                <a:spcPts val="0"/>
              </a:spcAft>
              <a:buSzPts val="3700"/>
              <a:buFont typeface="Montserrat"/>
              <a:buNone/>
              <a:defRPr b="1">
                <a:latin typeface="Montserrat"/>
                <a:ea typeface="Montserrat"/>
                <a:cs typeface="Montserrat"/>
                <a:sym typeface="Montserrat"/>
              </a:defRPr>
            </a:lvl7pPr>
            <a:lvl8pPr lvl="7" algn="l">
              <a:lnSpc>
                <a:spcPct val="100000"/>
              </a:lnSpc>
              <a:spcBef>
                <a:spcPts val="0"/>
              </a:spcBef>
              <a:spcAft>
                <a:spcPts val="0"/>
              </a:spcAft>
              <a:buSzPts val="3700"/>
              <a:buFont typeface="Montserrat"/>
              <a:buNone/>
              <a:defRPr b="1">
                <a:latin typeface="Montserrat"/>
                <a:ea typeface="Montserrat"/>
                <a:cs typeface="Montserrat"/>
                <a:sym typeface="Montserrat"/>
              </a:defRPr>
            </a:lvl8pPr>
            <a:lvl9pPr lvl="8" algn="l">
              <a:lnSpc>
                <a:spcPct val="100000"/>
              </a:lnSpc>
              <a:spcBef>
                <a:spcPts val="0"/>
              </a:spcBef>
              <a:spcAft>
                <a:spcPts val="0"/>
              </a:spcAft>
              <a:buSzPts val="3700"/>
              <a:buFont typeface="Montserrat"/>
              <a:buNone/>
              <a:defRPr b="1">
                <a:latin typeface="Montserrat"/>
                <a:ea typeface="Montserrat"/>
                <a:cs typeface="Montserrat"/>
                <a:sym typeface="Montserrat"/>
              </a:defRPr>
            </a:lvl9pPr>
          </a:lstStyle>
          <a:p>
            <a:endParaRPr/>
          </a:p>
        </p:txBody>
      </p:sp>
      <p:sp>
        <p:nvSpPr>
          <p:cNvPr id="26" name="Google Shape;26;p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49250" algn="l">
              <a:lnSpc>
                <a:spcPct val="115000"/>
              </a:lnSpc>
              <a:spcBef>
                <a:spcPts val="0"/>
              </a:spcBef>
              <a:spcAft>
                <a:spcPts val="0"/>
              </a:spcAft>
              <a:buClr>
                <a:schemeClr val="dk1"/>
              </a:buClr>
              <a:buSzPts val="1900"/>
              <a:buFont typeface="Montserrat"/>
              <a:buChar char="●"/>
              <a:defRPr sz="1900">
                <a:solidFill>
                  <a:schemeClr val="dk1"/>
                </a:solidFill>
                <a:latin typeface="Montserrat"/>
                <a:ea typeface="Montserrat"/>
                <a:cs typeface="Montserrat"/>
                <a:sym typeface="Montserrat"/>
              </a:defRPr>
            </a:lvl1pPr>
            <a:lvl2pPr marL="914400" lvl="1"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2pPr>
            <a:lvl3pPr marL="1371600" lvl="2"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3pPr>
            <a:lvl4pPr marL="1828800" lvl="3"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4pPr>
            <a:lvl5pPr marL="2286000" lvl="4"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5pPr>
            <a:lvl6pPr marL="2743200" lvl="5"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6pPr>
            <a:lvl7pPr marL="3200400" lvl="6"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7pPr>
            <a:lvl8pPr marL="3657600" lvl="7"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8pPr>
            <a:lvl9pPr marL="4114800" lvl="8" indent="-34925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9pPr>
          </a:lstStyle>
          <a:p>
            <a:endParaRPr/>
          </a:p>
        </p:txBody>
      </p:sp>
      <p:sp>
        <p:nvSpPr>
          <p:cNvPr id="27" name="Google Shape;27;p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2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Clr>
                <a:schemeClr val="lt1"/>
              </a:buClr>
              <a:buSzPts val="3700"/>
              <a:buNone/>
              <a:defRPr>
                <a:solidFill>
                  <a:schemeClr val="lt1"/>
                </a:solidFill>
              </a:defRPr>
            </a:lvl1pPr>
            <a:lvl2pPr lvl="1" algn="l">
              <a:lnSpc>
                <a:spcPct val="100000"/>
              </a:lnSpc>
              <a:spcBef>
                <a:spcPts val="0"/>
              </a:spcBef>
              <a:spcAft>
                <a:spcPts val="0"/>
              </a:spcAft>
              <a:buClr>
                <a:schemeClr val="lt1"/>
              </a:buClr>
              <a:buSzPts val="3700"/>
              <a:buNone/>
              <a:defRPr>
                <a:solidFill>
                  <a:schemeClr val="lt1"/>
                </a:solidFill>
              </a:defRPr>
            </a:lvl2pPr>
            <a:lvl3pPr lvl="2" algn="l">
              <a:lnSpc>
                <a:spcPct val="100000"/>
              </a:lnSpc>
              <a:spcBef>
                <a:spcPts val="0"/>
              </a:spcBef>
              <a:spcAft>
                <a:spcPts val="0"/>
              </a:spcAft>
              <a:buClr>
                <a:schemeClr val="lt1"/>
              </a:buClr>
              <a:buSzPts val="3700"/>
              <a:buNone/>
              <a:defRPr>
                <a:solidFill>
                  <a:schemeClr val="lt1"/>
                </a:solidFill>
              </a:defRPr>
            </a:lvl3pPr>
            <a:lvl4pPr lvl="3" algn="l">
              <a:lnSpc>
                <a:spcPct val="100000"/>
              </a:lnSpc>
              <a:spcBef>
                <a:spcPts val="0"/>
              </a:spcBef>
              <a:spcAft>
                <a:spcPts val="0"/>
              </a:spcAft>
              <a:buClr>
                <a:schemeClr val="lt1"/>
              </a:buClr>
              <a:buSzPts val="3700"/>
              <a:buNone/>
              <a:defRPr>
                <a:solidFill>
                  <a:schemeClr val="lt1"/>
                </a:solidFill>
              </a:defRPr>
            </a:lvl4pPr>
            <a:lvl5pPr lvl="4" algn="l">
              <a:lnSpc>
                <a:spcPct val="100000"/>
              </a:lnSpc>
              <a:spcBef>
                <a:spcPts val="0"/>
              </a:spcBef>
              <a:spcAft>
                <a:spcPts val="0"/>
              </a:spcAft>
              <a:buClr>
                <a:schemeClr val="lt1"/>
              </a:buClr>
              <a:buSzPts val="3700"/>
              <a:buNone/>
              <a:defRPr>
                <a:solidFill>
                  <a:schemeClr val="lt1"/>
                </a:solidFill>
              </a:defRPr>
            </a:lvl5pPr>
            <a:lvl6pPr lvl="5" algn="l">
              <a:lnSpc>
                <a:spcPct val="100000"/>
              </a:lnSpc>
              <a:spcBef>
                <a:spcPts val="0"/>
              </a:spcBef>
              <a:spcAft>
                <a:spcPts val="0"/>
              </a:spcAft>
              <a:buClr>
                <a:schemeClr val="lt1"/>
              </a:buClr>
              <a:buSzPts val="3700"/>
              <a:buNone/>
              <a:defRPr>
                <a:solidFill>
                  <a:schemeClr val="lt1"/>
                </a:solidFill>
              </a:defRPr>
            </a:lvl6pPr>
            <a:lvl7pPr lvl="6" algn="l">
              <a:lnSpc>
                <a:spcPct val="100000"/>
              </a:lnSpc>
              <a:spcBef>
                <a:spcPts val="0"/>
              </a:spcBef>
              <a:spcAft>
                <a:spcPts val="0"/>
              </a:spcAft>
              <a:buClr>
                <a:schemeClr val="lt1"/>
              </a:buClr>
              <a:buSzPts val="3700"/>
              <a:buNone/>
              <a:defRPr>
                <a:solidFill>
                  <a:schemeClr val="lt1"/>
                </a:solidFill>
              </a:defRPr>
            </a:lvl7pPr>
            <a:lvl8pPr lvl="7" algn="l">
              <a:lnSpc>
                <a:spcPct val="100000"/>
              </a:lnSpc>
              <a:spcBef>
                <a:spcPts val="0"/>
              </a:spcBef>
              <a:spcAft>
                <a:spcPts val="0"/>
              </a:spcAft>
              <a:buClr>
                <a:schemeClr val="lt1"/>
              </a:buClr>
              <a:buSzPts val="3700"/>
              <a:buNone/>
              <a:defRPr>
                <a:solidFill>
                  <a:schemeClr val="lt1"/>
                </a:solidFill>
              </a:defRPr>
            </a:lvl8pPr>
            <a:lvl9pPr lvl="8" algn="l">
              <a:lnSpc>
                <a:spcPct val="100000"/>
              </a:lnSpc>
              <a:spcBef>
                <a:spcPts val="0"/>
              </a:spcBef>
              <a:spcAft>
                <a:spcPts val="0"/>
              </a:spcAft>
              <a:buClr>
                <a:schemeClr val="lt1"/>
              </a:buClr>
              <a:buSzPts val="3700"/>
              <a:buNone/>
              <a:defRPr>
                <a:solidFill>
                  <a:schemeClr val="lt1"/>
                </a:solidFill>
              </a:defRPr>
            </a:lvl9pPr>
          </a:lstStyle>
          <a:p>
            <a:endParaRPr/>
          </a:p>
        </p:txBody>
      </p:sp>
      <p:sp>
        <p:nvSpPr>
          <p:cNvPr id="30" name="Google Shape;30;p23"/>
          <p:cNvSpPr txBox="1">
            <a:spLocks noGrp="1"/>
          </p:cNvSpPr>
          <p:nvPr>
            <p:ph type="body" idx="1"/>
          </p:nvPr>
        </p:nvSpPr>
        <p:spPr>
          <a:xfrm>
            <a:off x="415600" y="2689900"/>
            <a:ext cx="5333100" cy="3402000"/>
          </a:xfrm>
          <a:prstGeom prst="rect">
            <a:avLst/>
          </a:prstGeom>
          <a:noFill/>
          <a:ln>
            <a:noFill/>
          </a:ln>
        </p:spPr>
        <p:txBody>
          <a:bodyPr spcFirstLastPara="1" wrap="square" lIns="121900" tIns="121900" rIns="121900" bIns="121900" anchor="t" anchorCtr="0">
            <a:norm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0"/>
              </a:spcBef>
              <a:spcAft>
                <a:spcPts val="0"/>
              </a:spcAft>
              <a:buSzPts val="1600"/>
              <a:buChar char="○"/>
              <a:defRPr sz="1600"/>
            </a:lvl2pPr>
            <a:lvl3pPr marL="1371600" lvl="2" indent="-330200" algn="l">
              <a:lnSpc>
                <a:spcPct val="115000"/>
              </a:lnSpc>
              <a:spcBef>
                <a:spcPts val="0"/>
              </a:spcBef>
              <a:spcAft>
                <a:spcPts val="0"/>
              </a:spcAft>
              <a:buSzPts val="1600"/>
              <a:buChar char="■"/>
              <a:defRPr sz="1600"/>
            </a:lvl3pPr>
            <a:lvl4pPr marL="1828800" lvl="3" indent="-330200" algn="l">
              <a:lnSpc>
                <a:spcPct val="115000"/>
              </a:lnSpc>
              <a:spcBef>
                <a:spcPts val="0"/>
              </a:spcBef>
              <a:spcAft>
                <a:spcPts val="0"/>
              </a:spcAft>
              <a:buSzPts val="1600"/>
              <a:buChar char="●"/>
              <a:defRPr sz="1600"/>
            </a:lvl4pPr>
            <a:lvl5pPr marL="2286000" lvl="4" indent="-330200" algn="l">
              <a:lnSpc>
                <a:spcPct val="115000"/>
              </a:lnSpc>
              <a:spcBef>
                <a:spcPts val="0"/>
              </a:spcBef>
              <a:spcAft>
                <a:spcPts val="0"/>
              </a:spcAft>
              <a:buSzPts val="1600"/>
              <a:buChar char="○"/>
              <a:defRPr sz="1600"/>
            </a:lvl5pPr>
            <a:lvl6pPr marL="2743200" lvl="5" indent="-330200" algn="l">
              <a:lnSpc>
                <a:spcPct val="115000"/>
              </a:lnSpc>
              <a:spcBef>
                <a:spcPts val="0"/>
              </a:spcBef>
              <a:spcAft>
                <a:spcPts val="0"/>
              </a:spcAft>
              <a:buSzPts val="1600"/>
              <a:buChar char="■"/>
              <a:defRPr sz="1600"/>
            </a:lvl6pPr>
            <a:lvl7pPr marL="3200400" lvl="6" indent="-330200" algn="l">
              <a:lnSpc>
                <a:spcPct val="115000"/>
              </a:lnSpc>
              <a:spcBef>
                <a:spcPts val="0"/>
              </a:spcBef>
              <a:spcAft>
                <a:spcPts val="0"/>
              </a:spcAft>
              <a:buSzPts val="1600"/>
              <a:buChar char="●"/>
              <a:defRPr sz="1600"/>
            </a:lvl7pPr>
            <a:lvl8pPr marL="3657600" lvl="7" indent="-330200" algn="l">
              <a:lnSpc>
                <a:spcPct val="115000"/>
              </a:lnSpc>
              <a:spcBef>
                <a:spcPts val="0"/>
              </a:spcBef>
              <a:spcAft>
                <a:spcPts val="0"/>
              </a:spcAft>
              <a:buSzPts val="1600"/>
              <a:buChar char="○"/>
              <a:defRPr sz="1600"/>
            </a:lvl8pPr>
            <a:lvl9pPr marL="4114800" lvl="8" indent="-330200" algn="l">
              <a:lnSpc>
                <a:spcPct val="115000"/>
              </a:lnSpc>
              <a:spcBef>
                <a:spcPts val="0"/>
              </a:spcBef>
              <a:spcAft>
                <a:spcPts val="0"/>
              </a:spcAft>
              <a:buSzPts val="1600"/>
              <a:buChar char="■"/>
              <a:defRPr sz="1600"/>
            </a:lvl9pPr>
          </a:lstStyle>
          <a:p>
            <a:endParaRPr/>
          </a:p>
        </p:txBody>
      </p:sp>
      <p:sp>
        <p:nvSpPr>
          <p:cNvPr id="31" name="Google Shape;31;p23"/>
          <p:cNvSpPr txBox="1">
            <a:spLocks noGrp="1"/>
          </p:cNvSpPr>
          <p:nvPr>
            <p:ph type="body" idx="2"/>
          </p:nvPr>
        </p:nvSpPr>
        <p:spPr>
          <a:xfrm>
            <a:off x="6443200" y="2883767"/>
            <a:ext cx="5333100" cy="3207900"/>
          </a:xfrm>
          <a:prstGeom prst="rect">
            <a:avLst/>
          </a:prstGeom>
          <a:noFill/>
          <a:ln>
            <a:noFill/>
          </a:ln>
        </p:spPr>
        <p:txBody>
          <a:bodyPr spcFirstLastPara="1" wrap="square" lIns="121900" tIns="121900" rIns="121900" bIns="121900" anchor="t" anchorCtr="0">
            <a:norm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0"/>
              </a:spcBef>
              <a:spcAft>
                <a:spcPts val="0"/>
              </a:spcAft>
              <a:buSzPts val="1600"/>
              <a:buChar char="○"/>
              <a:defRPr sz="1600"/>
            </a:lvl2pPr>
            <a:lvl3pPr marL="1371600" lvl="2" indent="-330200" algn="l">
              <a:lnSpc>
                <a:spcPct val="115000"/>
              </a:lnSpc>
              <a:spcBef>
                <a:spcPts val="0"/>
              </a:spcBef>
              <a:spcAft>
                <a:spcPts val="0"/>
              </a:spcAft>
              <a:buSzPts val="1600"/>
              <a:buChar char="■"/>
              <a:defRPr sz="1600"/>
            </a:lvl3pPr>
            <a:lvl4pPr marL="1828800" lvl="3" indent="-330200" algn="l">
              <a:lnSpc>
                <a:spcPct val="115000"/>
              </a:lnSpc>
              <a:spcBef>
                <a:spcPts val="0"/>
              </a:spcBef>
              <a:spcAft>
                <a:spcPts val="0"/>
              </a:spcAft>
              <a:buSzPts val="1600"/>
              <a:buChar char="●"/>
              <a:defRPr sz="1600"/>
            </a:lvl4pPr>
            <a:lvl5pPr marL="2286000" lvl="4" indent="-330200" algn="l">
              <a:lnSpc>
                <a:spcPct val="115000"/>
              </a:lnSpc>
              <a:spcBef>
                <a:spcPts val="0"/>
              </a:spcBef>
              <a:spcAft>
                <a:spcPts val="0"/>
              </a:spcAft>
              <a:buSzPts val="1600"/>
              <a:buChar char="○"/>
              <a:defRPr sz="1600"/>
            </a:lvl5pPr>
            <a:lvl6pPr marL="2743200" lvl="5" indent="-330200" algn="l">
              <a:lnSpc>
                <a:spcPct val="115000"/>
              </a:lnSpc>
              <a:spcBef>
                <a:spcPts val="0"/>
              </a:spcBef>
              <a:spcAft>
                <a:spcPts val="0"/>
              </a:spcAft>
              <a:buSzPts val="1600"/>
              <a:buChar char="■"/>
              <a:defRPr sz="1600"/>
            </a:lvl6pPr>
            <a:lvl7pPr marL="3200400" lvl="6" indent="-330200" algn="l">
              <a:lnSpc>
                <a:spcPct val="115000"/>
              </a:lnSpc>
              <a:spcBef>
                <a:spcPts val="0"/>
              </a:spcBef>
              <a:spcAft>
                <a:spcPts val="0"/>
              </a:spcAft>
              <a:buSzPts val="1600"/>
              <a:buChar char="●"/>
              <a:defRPr sz="1600"/>
            </a:lvl7pPr>
            <a:lvl8pPr marL="3657600" lvl="7" indent="-330200" algn="l">
              <a:lnSpc>
                <a:spcPct val="115000"/>
              </a:lnSpc>
              <a:spcBef>
                <a:spcPts val="0"/>
              </a:spcBef>
              <a:spcAft>
                <a:spcPts val="0"/>
              </a:spcAft>
              <a:buSzPts val="1600"/>
              <a:buChar char="○"/>
              <a:defRPr sz="1600"/>
            </a:lvl8pPr>
            <a:lvl9pPr marL="4114800" lvl="8" indent="-330200" algn="l">
              <a:lnSpc>
                <a:spcPct val="115000"/>
              </a:lnSpc>
              <a:spcBef>
                <a:spcPts val="0"/>
              </a:spcBef>
              <a:spcAft>
                <a:spcPts val="0"/>
              </a:spcAft>
              <a:buSzPts val="1600"/>
              <a:buChar char="■"/>
              <a:defRPr sz="1600"/>
            </a:lvl9pPr>
          </a:lstStyle>
          <a:p>
            <a:endParaRPr/>
          </a:p>
        </p:txBody>
      </p:sp>
      <p:sp>
        <p:nvSpPr>
          <p:cNvPr id="32" name="Google Shape;32;p2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3"/>
        <p:cNvGrpSpPr/>
        <p:nvPr/>
      </p:nvGrpSpPr>
      <p:grpSpPr>
        <a:xfrm>
          <a:off x="0" y="0"/>
          <a:ext cx="0" cy="0"/>
          <a:chOff x="0" y="0"/>
          <a:chExt cx="0" cy="0"/>
        </a:xfrm>
      </p:grpSpPr>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p2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p2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rm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0"/>
              </a:spcBef>
              <a:spcAft>
                <a:spcPts val="0"/>
              </a:spcAft>
              <a:buSzPts val="1600"/>
              <a:buChar char="○"/>
              <a:defRPr sz="1600"/>
            </a:lvl2pPr>
            <a:lvl3pPr marL="1371600" lvl="2" indent="-330200" algn="l">
              <a:lnSpc>
                <a:spcPct val="115000"/>
              </a:lnSpc>
              <a:spcBef>
                <a:spcPts val="0"/>
              </a:spcBef>
              <a:spcAft>
                <a:spcPts val="0"/>
              </a:spcAft>
              <a:buSzPts val="1600"/>
              <a:buChar char="■"/>
              <a:defRPr sz="1600"/>
            </a:lvl3pPr>
            <a:lvl4pPr marL="1828800" lvl="3" indent="-330200" algn="l">
              <a:lnSpc>
                <a:spcPct val="115000"/>
              </a:lnSpc>
              <a:spcBef>
                <a:spcPts val="0"/>
              </a:spcBef>
              <a:spcAft>
                <a:spcPts val="0"/>
              </a:spcAft>
              <a:buSzPts val="1600"/>
              <a:buChar char="●"/>
              <a:defRPr sz="1600"/>
            </a:lvl4pPr>
            <a:lvl5pPr marL="2286000" lvl="4" indent="-330200" algn="l">
              <a:lnSpc>
                <a:spcPct val="115000"/>
              </a:lnSpc>
              <a:spcBef>
                <a:spcPts val="0"/>
              </a:spcBef>
              <a:spcAft>
                <a:spcPts val="0"/>
              </a:spcAft>
              <a:buSzPts val="1600"/>
              <a:buChar char="○"/>
              <a:defRPr sz="1600"/>
            </a:lvl5pPr>
            <a:lvl6pPr marL="2743200" lvl="5" indent="-330200" algn="l">
              <a:lnSpc>
                <a:spcPct val="115000"/>
              </a:lnSpc>
              <a:spcBef>
                <a:spcPts val="0"/>
              </a:spcBef>
              <a:spcAft>
                <a:spcPts val="0"/>
              </a:spcAft>
              <a:buSzPts val="1600"/>
              <a:buChar char="■"/>
              <a:defRPr sz="1600"/>
            </a:lvl6pPr>
            <a:lvl7pPr marL="3200400" lvl="6" indent="-330200" algn="l">
              <a:lnSpc>
                <a:spcPct val="115000"/>
              </a:lnSpc>
              <a:spcBef>
                <a:spcPts val="0"/>
              </a:spcBef>
              <a:spcAft>
                <a:spcPts val="0"/>
              </a:spcAft>
              <a:buSzPts val="1600"/>
              <a:buChar char="●"/>
              <a:defRPr sz="1600"/>
            </a:lvl7pPr>
            <a:lvl8pPr marL="3657600" lvl="7" indent="-330200" algn="l">
              <a:lnSpc>
                <a:spcPct val="115000"/>
              </a:lnSpc>
              <a:spcBef>
                <a:spcPts val="0"/>
              </a:spcBef>
              <a:spcAft>
                <a:spcPts val="0"/>
              </a:spcAft>
              <a:buSzPts val="1600"/>
              <a:buChar char="○"/>
              <a:defRPr sz="1600"/>
            </a:lvl8pPr>
            <a:lvl9pPr marL="4114800" lvl="8" indent="-330200" algn="l">
              <a:lnSpc>
                <a:spcPct val="115000"/>
              </a:lnSpc>
              <a:spcBef>
                <a:spcPts val="0"/>
              </a:spcBef>
              <a:spcAft>
                <a:spcPts val="0"/>
              </a:spcAft>
              <a:buSzPts val="1600"/>
              <a:buChar char="■"/>
              <a:defRPr sz="1600"/>
            </a:lvl9pPr>
          </a:lstStyle>
          <a:p>
            <a:endParaRPr/>
          </a:p>
        </p:txBody>
      </p:sp>
      <p:sp>
        <p:nvSpPr>
          <p:cNvPr id="37" name="Google Shape;37;p2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26"/>
          <p:cNvSpPr txBox="1">
            <a:spLocks noGrp="1"/>
          </p:cNvSpPr>
          <p:nvPr>
            <p:ph type="title"/>
          </p:nvPr>
        </p:nvSpPr>
        <p:spPr>
          <a:xfrm>
            <a:off x="1850800" y="701800"/>
            <a:ext cx="8490300" cy="5454300"/>
          </a:xfrm>
          <a:prstGeom prst="rect">
            <a:avLst/>
          </a:prstGeom>
          <a:noFill/>
          <a:ln>
            <a:noFill/>
          </a:ln>
        </p:spPr>
        <p:txBody>
          <a:bodyPr spcFirstLastPara="1" wrap="square" lIns="121900" tIns="121900" rIns="121900" bIns="121900" anchor="ctr" anchorCtr="0">
            <a:normAutofit/>
          </a:bodyPr>
          <a:lstStyle>
            <a:lvl1pPr lvl="0" algn="ctr">
              <a:lnSpc>
                <a:spcPct val="100000"/>
              </a:lnSpc>
              <a:spcBef>
                <a:spcPts val="0"/>
              </a:spcBef>
              <a:spcAft>
                <a:spcPts val="0"/>
              </a:spcAft>
              <a:buSzPts val="5500"/>
              <a:buFont typeface="Montserrat"/>
              <a:buNone/>
              <a:defRPr sz="5500" b="1">
                <a:latin typeface="Montserrat"/>
                <a:ea typeface="Montserrat"/>
                <a:cs typeface="Montserrat"/>
                <a:sym typeface="Montserrat"/>
              </a:defRPr>
            </a:lvl1pPr>
            <a:lvl2pPr lvl="1" algn="ctr">
              <a:lnSpc>
                <a:spcPct val="100000"/>
              </a:lnSpc>
              <a:spcBef>
                <a:spcPts val="0"/>
              </a:spcBef>
              <a:spcAft>
                <a:spcPts val="0"/>
              </a:spcAft>
              <a:buSzPts val="5500"/>
              <a:buFont typeface="Montserrat"/>
              <a:buNone/>
              <a:defRPr sz="5500" b="1">
                <a:latin typeface="Montserrat"/>
                <a:ea typeface="Montserrat"/>
                <a:cs typeface="Montserrat"/>
                <a:sym typeface="Montserrat"/>
              </a:defRPr>
            </a:lvl2pPr>
            <a:lvl3pPr lvl="2" algn="ctr">
              <a:lnSpc>
                <a:spcPct val="100000"/>
              </a:lnSpc>
              <a:spcBef>
                <a:spcPts val="0"/>
              </a:spcBef>
              <a:spcAft>
                <a:spcPts val="0"/>
              </a:spcAft>
              <a:buSzPts val="5500"/>
              <a:buFont typeface="Montserrat"/>
              <a:buNone/>
              <a:defRPr sz="5500" b="1">
                <a:latin typeface="Montserrat"/>
                <a:ea typeface="Montserrat"/>
                <a:cs typeface="Montserrat"/>
                <a:sym typeface="Montserrat"/>
              </a:defRPr>
            </a:lvl3pPr>
            <a:lvl4pPr lvl="3" algn="ctr">
              <a:lnSpc>
                <a:spcPct val="100000"/>
              </a:lnSpc>
              <a:spcBef>
                <a:spcPts val="0"/>
              </a:spcBef>
              <a:spcAft>
                <a:spcPts val="0"/>
              </a:spcAft>
              <a:buSzPts val="5500"/>
              <a:buFont typeface="Montserrat"/>
              <a:buNone/>
              <a:defRPr sz="5500" b="1">
                <a:latin typeface="Montserrat"/>
                <a:ea typeface="Montserrat"/>
                <a:cs typeface="Montserrat"/>
                <a:sym typeface="Montserrat"/>
              </a:defRPr>
            </a:lvl4pPr>
            <a:lvl5pPr lvl="4" algn="ctr">
              <a:lnSpc>
                <a:spcPct val="100000"/>
              </a:lnSpc>
              <a:spcBef>
                <a:spcPts val="0"/>
              </a:spcBef>
              <a:spcAft>
                <a:spcPts val="0"/>
              </a:spcAft>
              <a:buSzPts val="5500"/>
              <a:buFont typeface="Montserrat"/>
              <a:buNone/>
              <a:defRPr sz="5500" b="1">
                <a:latin typeface="Montserrat"/>
                <a:ea typeface="Montserrat"/>
                <a:cs typeface="Montserrat"/>
                <a:sym typeface="Montserrat"/>
              </a:defRPr>
            </a:lvl5pPr>
            <a:lvl6pPr lvl="5" algn="ctr">
              <a:lnSpc>
                <a:spcPct val="100000"/>
              </a:lnSpc>
              <a:spcBef>
                <a:spcPts val="0"/>
              </a:spcBef>
              <a:spcAft>
                <a:spcPts val="0"/>
              </a:spcAft>
              <a:buSzPts val="5500"/>
              <a:buFont typeface="Montserrat"/>
              <a:buNone/>
              <a:defRPr sz="5500" b="1">
                <a:latin typeface="Montserrat"/>
                <a:ea typeface="Montserrat"/>
                <a:cs typeface="Montserrat"/>
                <a:sym typeface="Montserrat"/>
              </a:defRPr>
            </a:lvl6pPr>
            <a:lvl7pPr lvl="6" algn="ctr">
              <a:lnSpc>
                <a:spcPct val="100000"/>
              </a:lnSpc>
              <a:spcBef>
                <a:spcPts val="0"/>
              </a:spcBef>
              <a:spcAft>
                <a:spcPts val="0"/>
              </a:spcAft>
              <a:buSzPts val="5500"/>
              <a:buFont typeface="Montserrat"/>
              <a:buNone/>
              <a:defRPr sz="5500" b="1">
                <a:latin typeface="Montserrat"/>
                <a:ea typeface="Montserrat"/>
                <a:cs typeface="Montserrat"/>
                <a:sym typeface="Montserrat"/>
              </a:defRPr>
            </a:lvl7pPr>
            <a:lvl8pPr lvl="7" algn="ctr">
              <a:lnSpc>
                <a:spcPct val="100000"/>
              </a:lnSpc>
              <a:spcBef>
                <a:spcPts val="0"/>
              </a:spcBef>
              <a:spcAft>
                <a:spcPts val="0"/>
              </a:spcAft>
              <a:buSzPts val="5500"/>
              <a:buFont typeface="Montserrat"/>
              <a:buNone/>
              <a:defRPr sz="5500" b="1">
                <a:latin typeface="Montserrat"/>
                <a:ea typeface="Montserrat"/>
                <a:cs typeface="Montserrat"/>
                <a:sym typeface="Montserrat"/>
              </a:defRPr>
            </a:lvl8pPr>
            <a:lvl9pPr lvl="8" algn="ctr">
              <a:lnSpc>
                <a:spcPct val="100000"/>
              </a:lnSpc>
              <a:spcBef>
                <a:spcPts val="0"/>
              </a:spcBef>
              <a:spcAft>
                <a:spcPts val="0"/>
              </a:spcAft>
              <a:buSzPts val="5500"/>
              <a:buFont typeface="Montserrat"/>
              <a:buNone/>
              <a:defRPr sz="5500" b="1">
                <a:latin typeface="Montserrat"/>
                <a:ea typeface="Montserrat"/>
                <a:cs typeface="Montserrat"/>
                <a:sym typeface="Montserrat"/>
              </a:defRPr>
            </a:lvl9pPr>
          </a:lstStyle>
          <a:p>
            <a:endParaRPr/>
          </a:p>
        </p:txBody>
      </p:sp>
      <p:sp>
        <p:nvSpPr>
          <p:cNvPr id="40" name="Google Shape;40;p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27"/>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7"/>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p27"/>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p27"/>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rm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0"/>
              </a:spcBef>
              <a:spcAft>
                <a:spcPts val="0"/>
              </a:spcAft>
              <a:buSzPts val="1900"/>
              <a:buChar char="○"/>
              <a:defRPr/>
            </a:lvl2pPr>
            <a:lvl3pPr marL="1371600" lvl="2" indent="-349250" algn="l">
              <a:lnSpc>
                <a:spcPct val="115000"/>
              </a:lnSpc>
              <a:spcBef>
                <a:spcPts val="0"/>
              </a:spcBef>
              <a:spcAft>
                <a:spcPts val="0"/>
              </a:spcAft>
              <a:buSzPts val="1900"/>
              <a:buChar char="■"/>
              <a:defRPr/>
            </a:lvl3pPr>
            <a:lvl4pPr marL="1828800" lvl="3" indent="-349250" algn="l">
              <a:lnSpc>
                <a:spcPct val="115000"/>
              </a:lnSpc>
              <a:spcBef>
                <a:spcPts val="0"/>
              </a:spcBef>
              <a:spcAft>
                <a:spcPts val="0"/>
              </a:spcAft>
              <a:buSzPts val="1900"/>
              <a:buChar char="●"/>
              <a:defRPr/>
            </a:lvl4pPr>
            <a:lvl5pPr marL="2286000" lvl="4" indent="-349250" algn="l">
              <a:lnSpc>
                <a:spcPct val="115000"/>
              </a:lnSpc>
              <a:spcBef>
                <a:spcPts val="0"/>
              </a:spcBef>
              <a:spcAft>
                <a:spcPts val="0"/>
              </a:spcAft>
              <a:buSzPts val="1900"/>
              <a:buChar char="○"/>
              <a:defRPr/>
            </a:lvl5pPr>
            <a:lvl6pPr marL="2743200" lvl="5" indent="-349250" algn="l">
              <a:lnSpc>
                <a:spcPct val="115000"/>
              </a:lnSpc>
              <a:spcBef>
                <a:spcPts val="0"/>
              </a:spcBef>
              <a:spcAft>
                <a:spcPts val="0"/>
              </a:spcAft>
              <a:buSzPts val="1900"/>
              <a:buChar char="■"/>
              <a:defRPr/>
            </a:lvl6pPr>
            <a:lvl7pPr marL="3200400" lvl="6" indent="-349250" algn="l">
              <a:lnSpc>
                <a:spcPct val="115000"/>
              </a:lnSpc>
              <a:spcBef>
                <a:spcPts val="0"/>
              </a:spcBef>
              <a:spcAft>
                <a:spcPts val="0"/>
              </a:spcAft>
              <a:buSzPts val="1900"/>
              <a:buChar char="●"/>
              <a:defRPr/>
            </a:lvl7pPr>
            <a:lvl8pPr marL="3657600" lvl="7" indent="-349250" algn="l">
              <a:lnSpc>
                <a:spcPct val="115000"/>
              </a:lnSpc>
              <a:spcBef>
                <a:spcPts val="0"/>
              </a:spcBef>
              <a:spcAft>
                <a:spcPts val="0"/>
              </a:spcAft>
              <a:buSzPts val="1900"/>
              <a:buChar char="○"/>
              <a:defRPr/>
            </a:lvl8pPr>
            <a:lvl9pPr marL="4114800" lvl="8" indent="-349250" algn="l">
              <a:lnSpc>
                <a:spcPct val="115000"/>
              </a:lnSpc>
              <a:spcBef>
                <a:spcPts val="0"/>
              </a:spcBef>
              <a:spcAft>
                <a:spcPts val="0"/>
              </a:spcAft>
              <a:buSzPts val="1900"/>
              <a:buChar char="■"/>
              <a:defRPr/>
            </a:lvl9pPr>
          </a:lstStyle>
          <a:p>
            <a:endParaRPr/>
          </a:p>
        </p:txBody>
      </p:sp>
      <p:sp>
        <p:nvSpPr>
          <p:cNvPr id="46" name="Google Shape;46;p2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8"/>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11" name="Google Shape;11;p18"/>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12" name="Google Shape;12;p1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pic>
        <p:nvPicPr>
          <p:cNvPr id="64" name="Google Shape;64;p1" descr="A close up of a logo&#10;&#10;Description automatically generated"/>
          <p:cNvPicPr preferRelativeResize="0"/>
          <p:nvPr/>
        </p:nvPicPr>
        <p:blipFill rotWithShape="1">
          <a:blip r:embed="rId3">
            <a:alphaModFix amt="52999"/>
          </a:blip>
          <a:srcRect r="62945"/>
          <a:stretch/>
        </p:blipFill>
        <p:spPr>
          <a:xfrm flipH="1">
            <a:off x="9117899" y="3211537"/>
            <a:ext cx="3042362" cy="3421005"/>
          </a:xfrm>
          <a:prstGeom prst="rect">
            <a:avLst/>
          </a:prstGeom>
          <a:noFill/>
          <a:ln>
            <a:noFill/>
          </a:ln>
        </p:spPr>
      </p:pic>
      <p:sp>
        <p:nvSpPr>
          <p:cNvPr id="65" name="Google Shape;65;p1"/>
          <p:cNvSpPr txBox="1"/>
          <p:nvPr/>
        </p:nvSpPr>
        <p:spPr>
          <a:xfrm>
            <a:off x="491867" y="1647399"/>
            <a:ext cx="4161300" cy="1385400"/>
          </a:xfrm>
          <a:prstGeom prst="rect">
            <a:avLst/>
          </a:prstGeom>
          <a:noFill/>
          <a:ln>
            <a:noFill/>
          </a:ln>
        </p:spPr>
        <p:txBody>
          <a:bodyPr spcFirstLastPara="1" wrap="square" lIns="91425" tIns="45700" rIns="91425" bIns="45700" anchor="t" anchorCtr="0">
            <a:spAutoFit/>
          </a:bodyPr>
          <a:lstStyle/>
          <a:p>
            <a:pPr marL="0" marR="0" lvl="0" indent="0" algn="l" rtl="0">
              <a:lnSpc>
                <a:spcPct val="133000"/>
              </a:lnSpc>
              <a:spcBef>
                <a:spcPts val="0"/>
              </a:spcBef>
              <a:spcAft>
                <a:spcPts val="0"/>
              </a:spcAft>
              <a:buClr>
                <a:srgbClr val="000000"/>
              </a:buClr>
              <a:buSzPts val="3600"/>
              <a:buFont typeface="Arial"/>
              <a:buNone/>
            </a:pPr>
            <a:br>
              <a:rPr lang="en-US" sz="3600" b="1" i="0" u="none" strike="noStrike" cap="none">
                <a:solidFill>
                  <a:schemeClr val="lt1"/>
                </a:solidFill>
                <a:latin typeface="Montserrat"/>
                <a:ea typeface="Montserrat"/>
                <a:cs typeface="Montserrat"/>
                <a:sym typeface="Montserrat"/>
              </a:rPr>
            </a:br>
            <a:r>
              <a:rPr lang="en-US" sz="3600" b="1" i="0" u="none" strike="noStrike" cap="none">
                <a:solidFill>
                  <a:schemeClr val="lt1"/>
                </a:solidFill>
                <a:latin typeface="Montserrat"/>
                <a:ea typeface="Montserrat"/>
                <a:cs typeface="Montserrat"/>
                <a:sym typeface="Montserrat"/>
              </a:rPr>
              <a:t>Uranus</a:t>
            </a:r>
            <a:endParaRPr sz="3600" b="1" i="0" u="none" strike="noStrike" cap="none">
              <a:solidFill>
                <a:schemeClr val="lt1"/>
              </a:solidFill>
              <a:latin typeface="Montserrat"/>
              <a:ea typeface="Montserrat"/>
              <a:cs typeface="Montserrat"/>
              <a:sym typeface="Montserrat"/>
            </a:endParaRPr>
          </a:p>
        </p:txBody>
      </p:sp>
      <p:sp>
        <p:nvSpPr>
          <p:cNvPr id="66" name="Google Shape;66;p1"/>
          <p:cNvSpPr txBox="1"/>
          <p:nvPr/>
        </p:nvSpPr>
        <p:spPr>
          <a:xfrm>
            <a:off x="491875" y="3402025"/>
            <a:ext cx="4161292" cy="15699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rgbClr val="000000"/>
              </a:buClr>
              <a:buSzPts val="3200"/>
              <a:buFont typeface="Arial"/>
              <a:buNone/>
            </a:pPr>
            <a:r>
              <a:rPr lang="en-US" sz="3200" b="0" i="0" u="none" strike="noStrike" cap="none">
                <a:solidFill>
                  <a:schemeClr val="lt1"/>
                </a:solidFill>
                <a:latin typeface="Montserrat"/>
                <a:ea typeface="Montserrat"/>
                <a:cs typeface="Montserrat"/>
                <a:sym typeface="Montserrat"/>
              </a:rPr>
              <a:t>Dokumen Laporan Final Project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r>
              <a:rPr lang="en-US" sz="3200" b="0" i="0" u="none" strike="noStrike" cap="none">
                <a:solidFill>
                  <a:schemeClr val="lt1"/>
                </a:solidFill>
                <a:latin typeface="Montserrat"/>
                <a:ea typeface="Montserrat"/>
                <a:cs typeface="Montserrat"/>
                <a:sym typeface="Montserrat"/>
              </a:rPr>
              <a:t>(Stage </a:t>
            </a:r>
            <a:r>
              <a:rPr lang="en-US" sz="3200">
                <a:solidFill>
                  <a:schemeClr val="lt1"/>
                </a:solidFill>
                <a:latin typeface="Montserrat"/>
                <a:ea typeface="Montserrat"/>
                <a:cs typeface="Montserrat"/>
                <a:sym typeface="Montserrat"/>
              </a:rPr>
              <a:t>3</a:t>
            </a:r>
            <a:r>
              <a:rPr lang="en-US" sz="3200" b="0" i="0" u="none" strike="noStrike" cap="none">
                <a:solidFill>
                  <a:schemeClr val="lt1"/>
                </a:solidFill>
                <a:latin typeface="Montserrat"/>
                <a:ea typeface="Montserrat"/>
                <a:cs typeface="Montserrat"/>
                <a:sym typeface="Montserrat"/>
              </a:rPr>
              <a:t>)</a:t>
            </a:r>
            <a:endParaRPr sz="1400" b="0" i="0" u="none" strike="noStrike" cap="none">
              <a:solidFill>
                <a:schemeClr val="lt1"/>
              </a:solidFill>
              <a:latin typeface="Arial"/>
              <a:ea typeface="Arial"/>
              <a:cs typeface="Arial"/>
              <a:sym typeface="Arial"/>
            </a:endParaRPr>
          </a:p>
        </p:txBody>
      </p:sp>
      <p:cxnSp>
        <p:nvCxnSpPr>
          <p:cNvPr id="67" name="Google Shape;67;p1"/>
          <p:cNvCxnSpPr/>
          <p:nvPr/>
        </p:nvCxnSpPr>
        <p:spPr>
          <a:xfrm>
            <a:off x="549602" y="3211537"/>
            <a:ext cx="2524500" cy="23100"/>
          </a:xfrm>
          <a:prstGeom prst="straightConnector1">
            <a:avLst/>
          </a:prstGeom>
          <a:noFill/>
          <a:ln w="76200" cap="flat" cmpd="sng">
            <a:solidFill>
              <a:schemeClr val="lt1"/>
            </a:solidFill>
            <a:prstDash val="solid"/>
            <a:miter lim="800000"/>
            <a:headEnd type="none" w="sm" len="sm"/>
            <a:tailEnd type="none" w="sm" len="sm"/>
          </a:ln>
        </p:spPr>
      </p:cxnSp>
      <p:sp>
        <p:nvSpPr>
          <p:cNvPr id="68" name="Google Shape;68;p1"/>
          <p:cNvSpPr txBox="1"/>
          <p:nvPr/>
        </p:nvSpPr>
        <p:spPr>
          <a:xfrm>
            <a:off x="505802" y="5284715"/>
            <a:ext cx="3225000" cy="276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Montserrat"/>
                <a:ea typeface="Montserrat"/>
                <a:cs typeface="Montserrat"/>
                <a:sym typeface="Montserrat"/>
              </a:rPr>
              <a:t>(dipresentasikan setiap sesi mentoring)</a:t>
            </a:r>
            <a:endParaRPr sz="1200" b="0" i="0" u="none" strike="noStrike" cap="none">
              <a:solidFill>
                <a:schemeClr val="lt1"/>
              </a:solidFill>
              <a:latin typeface="Montserrat"/>
              <a:ea typeface="Montserrat"/>
              <a:cs typeface="Montserrat"/>
              <a:sym typeface="Montserra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130058d46c0_0_215"/>
          <p:cNvSpPr txBox="1">
            <a:spLocks noGrp="1"/>
          </p:cNvSpPr>
          <p:nvPr>
            <p:ph type="title"/>
          </p:nvPr>
        </p:nvSpPr>
        <p:spPr>
          <a:xfrm>
            <a:off x="585800" y="593367"/>
            <a:ext cx="11190900" cy="763500"/>
          </a:xfrm>
          <a:prstGeom prst="rect">
            <a:avLst/>
          </a:prstGeom>
          <a:noFill/>
          <a:ln>
            <a:noFill/>
          </a:ln>
        </p:spPr>
        <p:txBody>
          <a:bodyPr spcFirstLastPara="1" wrap="square" lIns="121900" tIns="121900" rIns="121900" bIns="121900" anchor="t" anchorCtr="0">
            <a:normAutofit fontScale="90000"/>
          </a:bodyPr>
          <a:lstStyle/>
          <a:p>
            <a:pPr marL="0" lvl="0" indent="0" algn="l" rtl="0">
              <a:lnSpc>
                <a:spcPct val="100000"/>
              </a:lnSpc>
              <a:spcBef>
                <a:spcPts val="0"/>
              </a:spcBef>
              <a:spcAft>
                <a:spcPts val="0"/>
              </a:spcAft>
              <a:buSzPct val="111111"/>
              <a:buNone/>
            </a:pPr>
            <a:r>
              <a:rPr lang="en-US"/>
              <a:t>2A. Feature importance </a:t>
            </a:r>
            <a:endParaRPr/>
          </a:p>
        </p:txBody>
      </p:sp>
      <p:sp>
        <p:nvSpPr>
          <p:cNvPr id="135" name="Google Shape;135;g130058d46c0_0_215"/>
          <p:cNvSpPr txBox="1">
            <a:spLocks noGrp="1"/>
          </p:cNvSpPr>
          <p:nvPr>
            <p:ph type="body" idx="1"/>
          </p:nvPr>
        </p:nvSpPr>
        <p:spPr>
          <a:xfrm>
            <a:off x="8505525" y="1356875"/>
            <a:ext cx="3214800" cy="4992000"/>
          </a:xfrm>
          <a:prstGeom prst="rect">
            <a:avLst/>
          </a:prstGeom>
          <a:noFill/>
          <a:ln>
            <a:noFill/>
          </a:ln>
        </p:spPr>
        <p:txBody>
          <a:bodyPr spcFirstLastPara="1" wrap="square" lIns="121900" tIns="121900" rIns="121900" bIns="121900" anchor="t" anchorCtr="0">
            <a:normAutofit/>
          </a:bodyPr>
          <a:lstStyle/>
          <a:p>
            <a:pPr marL="0" lvl="0" indent="0" algn="l" rtl="0">
              <a:lnSpc>
                <a:spcPct val="115000"/>
              </a:lnSpc>
              <a:spcBef>
                <a:spcPts val="1200"/>
              </a:spcBef>
              <a:spcAft>
                <a:spcPts val="0"/>
              </a:spcAft>
              <a:buClr>
                <a:schemeClr val="dk1"/>
              </a:buClr>
              <a:buSzPts val="1100"/>
              <a:buFont typeface="Arial"/>
              <a:buNone/>
            </a:pPr>
            <a:r>
              <a:rPr lang="en-US" sz="1700">
                <a:latin typeface="Arial"/>
                <a:ea typeface="Arial"/>
                <a:cs typeface="Arial"/>
                <a:sym typeface="Arial"/>
              </a:rPr>
              <a:t>Dari feature importance tersebut dapat dilihat bahwa feature ProductRelated memiliki pengaruh paling tertinggi. ProductRelated adalah jumlah halaman produk terkait yang dikunjungi oleh user. Dengan demikian untuk kedepannya kita dapat menampilkan rekomendasi product-product terkait yang dikunjungi user dengan lebih banyak untuk meningkatkan kemungkinan user untuk membeli.</a:t>
            </a:r>
            <a:endParaRPr sz="1700">
              <a:latin typeface="Arial"/>
              <a:ea typeface="Arial"/>
              <a:cs typeface="Arial"/>
              <a:sym typeface="Arial"/>
            </a:endParaRPr>
          </a:p>
        </p:txBody>
      </p:sp>
      <p:pic>
        <p:nvPicPr>
          <p:cNvPr id="136" name="Google Shape;136;g130058d46c0_0_215"/>
          <p:cNvPicPr preferRelativeResize="0"/>
          <p:nvPr/>
        </p:nvPicPr>
        <p:blipFill rotWithShape="1">
          <a:blip r:embed="rId3">
            <a:alphaModFix/>
          </a:blip>
          <a:srcRect r="-2040" b="-1512"/>
          <a:stretch/>
        </p:blipFill>
        <p:spPr>
          <a:xfrm>
            <a:off x="585800" y="1335550"/>
            <a:ext cx="7978700" cy="5428700"/>
          </a:xfrm>
          <a:prstGeom prst="rect">
            <a:avLst/>
          </a:prstGeom>
          <a:noFill/>
          <a:ln>
            <a:noFill/>
          </a:ln>
        </p:spPr>
      </p:pic>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130058d46c0_0_223"/>
          <p:cNvSpPr txBox="1">
            <a:spLocks noGrp="1"/>
          </p:cNvSpPr>
          <p:nvPr>
            <p:ph type="title"/>
          </p:nvPr>
        </p:nvSpPr>
        <p:spPr>
          <a:xfrm>
            <a:off x="585800" y="593367"/>
            <a:ext cx="11190900" cy="763500"/>
          </a:xfrm>
          <a:prstGeom prst="rect">
            <a:avLst/>
          </a:prstGeom>
          <a:noFill/>
          <a:ln>
            <a:noFill/>
          </a:ln>
        </p:spPr>
        <p:txBody>
          <a:bodyPr spcFirstLastPara="1" wrap="square" lIns="121900" tIns="121900" rIns="121900" bIns="121900" anchor="t" anchorCtr="0">
            <a:normAutofit fontScale="90000"/>
          </a:bodyPr>
          <a:lstStyle/>
          <a:p>
            <a:pPr marL="0" lvl="0" indent="0" algn="l" rtl="0">
              <a:lnSpc>
                <a:spcPct val="100000"/>
              </a:lnSpc>
              <a:spcBef>
                <a:spcPts val="0"/>
              </a:spcBef>
              <a:spcAft>
                <a:spcPts val="0"/>
              </a:spcAft>
              <a:buSzPct val="111111"/>
              <a:buNone/>
            </a:pPr>
            <a:r>
              <a:rPr lang="en-US"/>
              <a:t>2B. Feature selection dari Feature Important</a:t>
            </a:r>
            <a:endParaRPr/>
          </a:p>
          <a:p>
            <a:pPr marL="0" lvl="0" indent="0" algn="l" rtl="0">
              <a:lnSpc>
                <a:spcPct val="100000"/>
              </a:lnSpc>
              <a:spcBef>
                <a:spcPts val="0"/>
              </a:spcBef>
              <a:spcAft>
                <a:spcPts val="0"/>
              </a:spcAft>
              <a:buSzPct val="111111"/>
              <a:buNone/>
            </a:pPr>
            <a:r>
              <a:rPr lang="en-US"/>
              <a:t>&amp; Iterasi Model</a:t>
            </a:r>
            <a:endParaRPr/>
          </a:p>
        </p:txBody>
      </p:sp>
      <p:sp>
        <p:nvSpPr>
          <p:cNvPr id="143" name="Google Shape;143;g130058d46c0_0_223"/>
          <p:cNvSpPr txBox="1">
            <a:spLocks noGrp="1"/>
          </p:cNvSpPr>
          <p:nvPr>
            <p:ph type="body" idx="1"/>
          </p:nvPr>
        </p:nvSpPr>
        <p:spPr>
          <a:xfrm>
            <a:off x="723300" y="1776400"/>
            <a:ext cx="5668800" cy="2429400"/>
          </a:xfrm>
          <a:prstGeom prst="rect">
            <a:avLst/>
          </a:prstGeom>
          <a:noFill/>
          <a:ln>
            <a:noFill/>
          </a:ln>
        </p:spPr>
        <p:txBody>
          <a:bodyPr spcFirstLastPara="1" wrap="square" lIns="121900" tIns="121900" rIns="121900" bIns="121900" anchor="t" anchorCtr="0">
            <a:normAutofit/>
          </a:bodyPr>
          <a:lstStyle/>
          <a:p>
            <a:pPr marL="0" lvl="0" indent="0" algn="l" rtl="0">
              <a:lnSpc>
                <a:spcPct val="115000"/>
              </a:lnSpc>
              <a:spcBef>
                <a:spcPts val="1200"/>
              </a:spcBef>
              <a:spcAft>
                <a:spcPts val="0"/>
              </a:spcAft>
              <a:buClr>
                <a:schemeClr val="dk1"/>
              </a:buClr>
              <a:buSzPts val="1100"/>
              <a:buFont typeface="Arial"/>
              <a:buNone/>
            </a:pPr>
            <a:r>
              <a:rPr lang="en-US" sz="1700">
                <a:latin typeface="Arial"/>
                <a:ea typeface="Arial"/>
                <a:cs typeface="Arial"/>
                <a:sym typeface="Arial"/>
              </a:rPr>
              <a:t>Tim kami akan memilih 5 feature teratas yang dihasilkan oleh feature importance untuk dilakukan modeling kembali. Feature tersebut adalah ProductRelated, ExitRates, PageValues, AdministrativeDuration, dan Administrative. Modeling ulang ini kami lakukan dengan persentasi split yang sama, metode smote, dan menggunakan hyperparameter tuning kembali</a:t>
            </a:r>
            <a:endParaRPr sz="1700">
              <a:latin typeface="Arial"/>
              <a:ea typeface="Arial"/>
              <a:cs typeface="Arial"/>
              <a:sym typeface="Arial"/>
            </a:endParaRPr>
          </a:p>
        </p:txBody>
      </p:sp>
      <p:pic>
        <p:nvPicPr>
          <p:cNvPr id="144" name="Google Shape;144;g130058d46c0_0_223"/>
          <p:cNvPicPr preferRelativeResize="0"/>
          <p:nvPr/>
        </p:nvPicPr>
        <p:blipFill rotWithShape="1">
          <a:blip r:embed="rId3">
            <a:alphaModFix/>
          </a:blip>
          <a:srcRect l="25704" t="50000" r="39577" b="34845"/>
          <a:stretch/>
        </p:blipFill>
        <p:spPr>
          <a:xfrm>
            <a:off x="6559775" y="2361750"/>
            <a:ext cx="5374776" cy="1258675"/>
          </a:xfrm>
          <a:prstGeom prst="rect">
            <a:avLst/>
          </a:prstGeom>
          <a:noFill/>
          <a:ln>
            <a:noFill/>
          </a:ln>
        </p:spPr>
      </p:pic>
      <p:sp>
        <p:nvSpPr>
          <p:cNvPr id="145" name="Google Shape;145;g130058d46c0_0_223"/>
          <p:cNvSpPr txBox="1"/>
          <p:nvPr/>
        </p:nvSpPr>
        <p:spPr>
          <a:xfrm>
            <a:off x="964425" y="4460300"/>
            <a:ext cx="10608600" cy="123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700"/>
              <a:t>Setelah dilakukan iterasi model dan dievaluasi kembali. Hasilnya menunjukan bahwa model iterasi ini mengalami </a:t>
            </a:r>
            <a:r>
              <a:rPr lang="en-US" sz="1700" b="1"/>
              <a:t>overfitting</a:t>
            </a:r>
            <a:r>
              <a:rPr lang="en-US" sz="1700"/>
              <a:t> yang dapat dilihat dari nilai accuracy, precision, dan roc_auc yang lebih besar pada data train dibangkan data test. Perbedaan nilainya pun cukup signifikan. Dengan demikian </a:t>
            </a:r>
            <a:r>
              <a:rPr lang="en-US" sz="1700" b="1"/>
              <a:t>model hasil iterasi tidak lebih baik dari model semula</a:t>
            </a:r>
            <a:endParaRPr sz="1700" b="1"/>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g130058d46c0_0_61"/>
          <p:cNvSpPr txBox="1">
            <a:spLocks noGrp="1"/>
          </p:cNvSpPr>
          <p:nvPr>
            <p:ph type="title"/>
          </p:nvPr>
        </p:nvSpPr>
        <p:spPr>
          <a:xfrm>
            <a:off x="933600" y="2867800"/>
            <a:ext cx="10324800" cy="1122300"/>
          </a:xfrm>
          <a:prstGeom prst="rect">
            <a:avLst/>
          </a:prstGeom>
          <a:noFill/>
          <a:ln>
            <a:noFill/>
          </a:ln>
        </p:spPr>
        <p:txBody>
          <a:bodyPr spcFirstLastPara="1" wrap="square" lIns="121900" tIns="121900" rIns="121900" bIns="121900" anchor="ctr" anchorCtr="0">
            <a:normAutofit/>
          </a:bodyPr>
          <a:lstStyle/>
          <a:p>
            <a:pPr marL="0" lvl="0" indent="0" algn="ctr" rtl="0">
              <a:lnSpc>
                <a:spcPct val="100000"/>
              </a:lnSpc>
              <a:spcBef>
                <a:spcPts val="0"/>
              </a:spcBef>
              <a:spcAft>
                <a:spcPts val="0"/>
              </a:spcAft>
              <a:buSzPts val="5500"/>
              <a:buFont typeface="Montserrat"/>
              <a:buNone/>
            </a:pPr>
            <a:r>
              <a:rPr lang="en-US"/>
              <a:t>Modeling</a:t>
            </a:r>
            <a:endParaRP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30058d46c0_0_126"/>
          <p:cNvSpPr txBox="1">
            <a:spLocks noGrp="1"/>
          </p:cNvSpPr>
          <p:nvPr>
            <p:ph type="title"/>
          </p:nvPr>
        </p:nvSpPr>
        <p:spPr>
          <a:xfrm>
            <a:off x="585800" y="593367"/>
            <a:ext cx="11190900" cy="763500"/>
          </a:xfrm>
          <a:prstGeom prst="rect">
            <a:avLst/>
          </a:prstGeom>
          <a:noFill/>
          <a:ln>
            <a:noFill/>
          </a:ln>
        </p:spPr>
        <p:txBody>
          <a:bodyPr spcFirstLastPara="1" wrap="square" lIns="121900" tIns="121900" rIns="121900" bIns="121900" anchor="t" anchorCtr="0">
            <a:normAutofit fontScale="90000"/>
          </a:bodyPr>
          <a:lstStyle/>
          <a:p>
            <a:pPr marL="0" lvl="0" indent="0" algn="l" rtl="0">
              <a:lnSpc>
                <a:spcPct val="100000"/>
              </a:lnSpc>
              <a:spcBef>
                <a:spcPts val="0"/>
              </a:spcBef>
              <a:spcAft>
                <a:spcPts val="0"/>
              </a:spcAft>
              <a:buSzPct val="111111"/>
              <a:buNone/>
            </a:pPr>
            <a:r>
              <a:rPr lang="en-US"/>
              <a:t>1A. Split Data Train &amp; Test</a:t>
            </a:r>
            <a:endParaRPr/>
          </a:p>
        </p:txBody>
      </p:sp>
      <p:sp>
        <p:nvSpPr>
          <p:cNvPr id="80" name="Google Shape;80;g130058d46c0_0_126"/>
          <p:cNvSpPr txBox="1">
            <a:spLocks noGrp="1"/>
          </p:cNvSpPr>
          <p:nvPr>
            <p:ph type="body" idx="1"/>
          </p:nvPr>
        </p:nvSpPr>
        <p:spPr>
          <a:xfrm>
            <a:off x="983475" y="1356875"/>
            <a:ext cx="10913400" cy="763500"/>
          </a:xfrm>
          <a:prstGeom prst="rect">
            <a:avLst/>
          </a:prstGeom>
          <a:noFill/>
          <a:ln>
            <a:noFill/>
          </a:ln>
        </p:spPr>
        <p:txBody>
          <a:bodyPr spcFirstLastPara="1" wrap="square" lIns="121900" tIns="121900" rIns="121900" bIns="121900" anchor="t" anchorCtr="0">
            <a:normAutofit/>
          </a:bodyPr>
          <a:lstStyle/>
          <a:p>
            <a:pPr marL="0" lvl="0" indent="0" algn="l" rtl="0">
              <a:lnSpc>
                <a:spcPct val="95000"/>
              </a:lnSpc>
              <a:spcBef>
                <a:spcPts val="1200"/>
              </a:spcBef>
              <a:spcAft>
                <a:spcPts val="0"/>
              </a:spcAft>
              <a:buClr>
                <a:schemeClr val="dk1"/>
              </a:buClr>
              <a:buSzPts val="1018"/>
              <a:buFont typeface="Arial"/>
              <a:buNone/>
            </a:pPr>
            <a:r>
              <a:rPr lang="en-US" sz="1700">
                <a:latin typeface="Arial"/>
                <a:ea typeface="Arial"/>
                <a:cs typeface="Arial"/>
                <a:sym typeface="Arial"/>
              </a:rPr>
              <a:t>Dataset dibagi menjadi 80% untuk training dan 20% untuk testing menggunakan function train_test_split.</a:t>
            </a:r>
            <a:endParaRPr sz="1700">
              <a:latin typeface="Arial"/>
              <a:ea typeface="Arial"/>
              <a:cs typeface="Arial"/>
              <a:sym typeface="Arial"/>
            </a:endParaRPr>
          </a:p>
        </p:txBody>
      </p:sp>
      <p:pic>
        <p:nvPicPr>
          <p:cNvPr id="81" name="Google Shape;81;g130058d46c0_0_126"/>
          <p:cNvPicPr preferRelativeResize="0"/>
          <p:nvPr/>
        </p:nvPicPr>
        <p:blipFill>
          <a:blip r:embed="rId3">
            <a:alphaModFix/>
          </a:blip>
          <a:stretch>
            <a:fillRect/>
          </a:stretch>
        </p:blipFill>
        <p:spPr>
          <a:xfrm>
            <a:off x="1103763" y="2181425"/>
            <a:ext cx="10672825" cy="324825"/>
          </a:xfrm>
          <a:prstGeom prst="rect">
            <a:avLst/>
          </a:prstGeom>
          <a:noFill/>
          <a:ln>
            <a:noFill/>
          </a:ln>
        </p:spPr>
      </p:pic>
      <p:sp>
        <p:nvSpPr>
          <p:cNvPr id="82" name="Google Shape;82;g130058d46c0_0_126"/>
          <p:cNvSpPr txBox="1">
            <a:spLocks noGrp="1"/>
          </p:cNvSpPr>
          <p:nvPr>
            <p:ph type="body" idx="1"/>
          </p:nvPr>
        </p:nvSpPr>
        <p:spPr>
          <a:xfrm>
            <a:off x="983475" y="2718775"/>
            <a:ext cx="10913400" cy="763500"/>
          </a:xfrm>
          <a:prstGeom prst="rect">
            <a:avLst/>
          </a:prstGeom>
          <a:noFill/>
          <a:ln>
            <a:noFill/>
          </a:ln>
        </p:spPr>
        <p:txBody>
          <a:bodyPr spcFirstLastPara="1" wrap="square" lIns="121900" tIns="121900" rIns="121900" bIns="121900" anchor="t" anchorCtr="0">
            <a:normAutofit/>
          </a:bodyPr>
          <a:lstStyle/>
          <a:p>
            <a:pPr marL="0" lvl="0" indent="0" algn="l" rtl="0">
              <a:lnSpc>
                <a:spcPct val="115000"/>
              </a:lnSpc>
              <a:spcBef>
                <a:spcPts val="1200"/>
              </a:spcBef>
              <a:spcAft>
                <a:spcPts val="0"/>
              </a:spcAft>
              <a:buClr>
                <a:schemeClr val="dk1"/>
              </a:buClr>
              <a:buSzPts val="1100"/>
              <a:buFont typeface="Arial"/>
              <a:buNone/>
            </a:pPr>
            <a:r>
              <a:rPr lang="en-US" sz="1700">
                <a:latin typeface="Arial"/>
                <a:ea typeface="Arial"/>
                <a:cs typeface="Arial"/>
                <a:sym typeface="Arial"/>
              </a:rPr>
              <a:t>Handling imbalance menggunakan metode SMOTE dengan sampling strategy all.</a:t>
            </a:r>
            <a:endParaRPr sz="1700">
              <a:latin typeface="Arial"/>
              <a:ea typeface="Arial"/>
              <a:cs typeface="Arial"/>
              <a:sym typeface="Arial"/>
            </a:endParaRPr>
          </a:p>
        </p:txBody>
      </p:sp>
      <p:pic>
        <p:nvPicPr>
          <p:cNvPr id="83" name="Google Shape;83;g130058d46c0_0_126"/>
          <p:cNvPicPr preferRelativeResize="0"/>
          <p:nvPr/>
        </p:nvPicPr>
        <p:blipFill>
          <a:blip r:embed="rId4">
            <a:alphaModFix/>
          </a:blip>
          <a:stretch>
            <a:fillRect/>
          </a:stretch>
        </p:blipFill>
        <p:spPr>
          <a:xfrm>
            <a:off x="1103775" y="3482275"/>
            <a:ext cx="7450332" cy="3070925"/>
          </a:xfrm>
          <a:prstGeom prst="rect">
            <a:avLst/>
          </a:prstGeom>
          <a:noFill/>
          <a:ln>
            <a:noFill/>
          </a:ln>
        </p:spPr>
      </p:pic>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g130058d46c0_0_186"/>
          <p:cNvSpPr txBox="1">
            <a:spLocks noGrp="1"/>
          </p:cNvSpPr>
          <p:nvPr>
            <p:ph type="title"/>
          </p:nvPr>
        </p:nvSpPr>
        <p:spPr>
          <a:xfrm>
            <a:off x="585800" y="593367"/>
            <a:ext cx="11190900" cy="763500"/>
          </a:xfrm>
          <a:prstGeom prst="rect">
            <a:avLst/>
          </a:prstGeom>
          <a:noFill/>
          <a:ln>
            <a:noFill/>
          </a:ln>
        </p:spPr>
        <p:txBody>
          <a:bodyPr spcFirstLastPara="1" wrap="square" lIns="121900" tIns="121900" rIns="121900" bIns="121900" anchor="t" anchorCtr="0">
            <a:normAutofit fontScale="90000"/>
          </a:bodyPr>
          <a:lstStyle/>
          <a:p>
            <a:pPr marL="0" lvl="0" indent="0" algn="l" rtl="0">
              <a:lnSpc>
                <a:spcPct val="100000"/>
              </a:lnSpc>
              <a:spcBef>
                <a:spcPts val="0"/>
              </a:spcBef>
              <a:spcAft>
                <a:spcPts val="0"/>
              </a:spcAft>
              <a:buSzPct val="111111"/>
              <a:buNone/>
            </a:pPr>
            <a:r>
              <a:rPr lang="en-US"/>
              <a:t>1B. Modeling</a:t>
            </a:r>
            <a:endParaRPr/>
          </a:p>
        </p:txBody>
      </p:sp>
      <p:sp>
        <p:nvSpPr>
          <p:cNvPr id="90" name="Google Shape;90;g130058d46c0_0_186"/>
          <p:cNvSpPr txBox="1">
            <a:spLocks noGrp="1"/>
          </p:cNvSpPr>
          <p:nvPr>
            <p:ph type="body" idx="1"/>
          </p:nvPr>
        </p:nvSpPr>
        <p:spPr>
          <a:xfrm>
            <a:off x="588000" y="1356875"/>
            <a:ext cx="11016000" cy="1241700"/>
          </a:xfrm>
          <a:prstGeom prst="rect">
            <a:avLst/>
          </a:prstGeom>
          <a:noFill/>
          <a:ln>
            <a:noFill/>
          </a:ln>
        </p:spPr>
        <p:txBody>
          <a:bodyPr spcFirstLastPara="1" wrap="square" lIns="121900" tIns="121900" rIns="121900" bIns="121900" anchor="t" anchorCtr="0">
            <a:normAutofit/>
          </a:bodyPr>
          <a:lstStyle/>
          <a:p>
            <a:pPr marL="0" lvl="0" indent="0" algn="l" rtl="0">
              <a:lnSpc>
                <a:spcPct val="115000"/>
              </a:lnSpc>
              <a:spcBef>
                <a:spcPts val="1200"/>
              </a:spcBef>
              <a:spcAft>
                <a:spcPts val="0"/>
              </a:spcAft>
              <a:buClr>
                <a:schemeClr val="dk1"/>
              </a:buClr>
              <a:buSzPts val="1100"/>
              <a:buFont typeface="Arial"/>
              <a:buNone/>
            </a:pPr>
            <a:r>
              <a:rPr lang="en-US" sz="1700">
                <a:latin typeface="Arial"/>
                <a:ea typeface="Arial"/>
                <a:cs typeface="Arial"/>
                <a:sym typeface="Arial"/>
              </a:rPr>
              <a:t>Digunakan library pycaret untuk membandingkan performa dari beberapa algoritma yang sesuai dengan data yang digunakan.</a:t>
            </a:r>
            <a:endParaRPr sz="1700">
              <a:latin typeface="Arial"/>
              <a:ea typeface="Arial"/>
              <a:cs typeface="Arial"/>
              <a:sym typeface="Arial"/>
            </a:endParaRPr>
          </a:p>
        </p:txBody>
      </p:sp>
      <p:pic>
        <p:nvPicPr>
          <p:cNvPr id="91" name="Google Shape;91;g130058d46c0_0_186"/>
          <p:cNvPicPr preferRelativeResize="0"/>
          <p:nvPr/>
        </p:nvPicPr>
        <p:blipFill>
          <a:blip r:embed="rId3">
            <a:alphaModFix/>
          </a:blip>
          <a:stretch>
            <a:fillRect/>
          </a:stretch>
        </p:blipFill>
        <p:spPr>
          <a:xfrm>
            <a:off x="775850" y="2830800"/>
            <a:ext cx="6296025" cy="1419225"/>
          </a:xfrm>
          <a:prstGeom prst="rect">
            <a:avLst/>
          </a:prstGeom>
          <a:noFill/>
          <a:ln>
            <a:noFill/>
          </a:ln>
        </p:spPr>
      </p:pic>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g130058d46c0_0_193"/>
          <p:cNvSpPr txBox="1">
            <a:spLocks noGrp="1"/>
          </p:cNvSpPr>
          <p:nvPr>
            <p:ph type="title"/>
          </p:nvPr>
        </p:nvSpPr>
        <p:spPr>
          <a:xfrm>
            <a:off x="585800" y="593367"/>
            <a:ext cx="111909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700"/>
              <a:buNone/>
            </a:pPr>
            <a:r>
              <a:rPr lang="en-US" sz="2830"/>
              <a:t>1C. Model Evaluation: Pemilihan dan perhitungan metrics</a:t>
            </a:r>
            <a:endParaRPr sz="2830"/>
          </a:p>
        </p:txBody>
      </p:sp>
      <p:sp>
        <p:nvSpPr>
          <p:cNvPr id="98" name="Google Shape;98;g130058d46c0_0_193"/>
          <p:cNvSpPr txBox="1">
            <a:spLocks noGrp="1"/>
          </p:cNvSpPr>
          <p:nvPr>
            <p:ph type="body" idx="1"/>
          </p:nvPr>
        </p:nvSpPr>
        <p:spPr>
          <a:xfrm>
            <a:off x="7098949" y="1815250"/>
            <a:ext cx="5030700" cy="4555200"/>
          </a:xfrm>
          <a:prstGeom prst="rect">
            <a:avLst/>
          </a:prstGeom>
          <a:noFill/>
          <a:ln>
            <a:noFill/>
          </a:ln>
        </p:spPr>
        <p:txBody>
          <a:bodyPr spcFirstLastPara="1" wrap="square" lIns="121900" tIns="121900" rIns="121900" bIns="121900" anchor="t" anchorCtr="0">
            <a:normAutofit lnSpcReduction="20000"/>
          </a:bodyPr>
          <a:lstStyle/>
          <a:p>
            <a:pPr marL="457200" lvl="0" indent="-336550" algn="l" rtl="0">
              <a:lnSpc>
                <a:spcPct val="115000"/>
              </a:lnSpc>
              <a:spcBef>
                <a:spcPts val="1200"/>
              </a:spcBef>
              <a:spcAft>
                <a:spcPts val="0"/>
              </a:spcAft>
              <a:buSzPts val="1700"/>
              <a:buFont typeface="Arial"/>
              <a:buChar char="●"/>
            </a:pPr>
            <a:r>
              <a:rPr lang="en-US" sz="1700">
                <a:latin typeface="Arial"/>
                <a:ea typeface="Arial"/>
                <a:cs typeface="Arial"/>
                <a:sym typeface="Arial"/>
              </a:rPr>
              <a:t>Tim kami berfokus kepada metric </a:t>
            </a:r>
            <a:r>
              <a:rPr lang="en-US" sz="1700" b="1">
                <a:latin typeface="Arial"/>
                <a:ea typeface="Arial"/>
                <a:cs typeface="Arial"/>
                <a:sym typeface="Arial"/>
              </a:rPr>
              <a:t>precision</a:t>
            </a:r>
            <a:r>
              <a:rPr lang="en-US" sz="1700">
                <a:latin typeface="Arial"/>
                <a:ea typeface="Arial"/>
                <a:cs typeface="Arial"/>
                <a:sym typeface="Arial"/>
              </a:rPr>
              <a:t> karena ingin meningkatkan </a:t>
            </a:r>
            <a:r>
              <a:rPr lang="en-US" sz="1700" b="1">
                <a:latin typeface="Arial"/>
                <a:ea typeface="Arial"/>
                <a:cs typeface="Arial"/>
                <a:sym typeface="Arial"/>
              </a:rPr>
              <a:t>False Negatif</a:t>
            </a:r>
            <a:r>
              <a:rPr lang="en-US" sz="1700">
                <a:latin typeface="Arial"/>
                <a:ea typeface="Arial"/>
                <a:cs typeface="Arial"/>
                <a:sym typeface="Arial"/>
              </a:rPr>
              <a:t> untuk meningkatkan angka pembelian dari pengunjung agar mendapatkan revenue.</a:t>
            </a:r>
            <a:endParaRPr sz="1700">
              <a:latin typeface="Arial"/>
              <a:ea typeface="Arial"/>
              <a:cs typeface="Arial"/>
              <a:sym typeface="Arial"/>
            </a:endParaRPr>
          </a:p>
          <a:p>
            <a:pPr marL="457200" lvl="0" indent="-336550" algn="l" rtl="0">
              <a:lnSpc>
                <a:spcPct val="115000"/>
              </a:lnSpc>
              <a:spcBef>
                <a:spcPts val="0"/>
              </a:spcBef>
              <a:spcAft>
                <a:spcPts val="0"/>
              </a:spcAft>
              <a:buSzPts val="1700"/>
              <a:buFont typeface="Arial"/>
              <a:buChar char="●"/>
            </a:pPr>
            <a:r>
              <a:rPr lang="en-US" sz="1700">
                <a:latin typeface="Arial"/>
                <a:ea typeface="Arial"/>
                <a:cs typeface="Arial"/>
                <a:sym typeface="Arial"/>
              </a:rPr>
              <a:t>Melihat metric </a:t>
            </a:r>
            <a:r>
              <a:rPr lang="en-US" sz="1700" b="1">
                <a:latin typeface="Arial"/>
                <a:ea typeface="Arial"/>
                <a:cs typeface="Arial"/>
                <a:sym typeface="Arial"/>
              </a:rPr>
              <a:t>AUC</a:t>
            </a:r>
            <a:r>
              <a:rPr lang="en-US" sz="1700">
                <a:latin typeface="Arial"/>
                <a:ea typeface="Arial"/>
                <a:cs typeface="Arial"/>
                <a:sym typeface="Arial"/>
              </a:rPr>
              <a:t> untuk mendapatkan performa model yang tinggi.</a:t>
            </a:r>
            <a:endParaRPr sz="1700">
              <a:latin typeface="Arial"/>
              <a:ea typeface="Arial"/>
              <a:cs typeface="Arial"/>
              <a:sym typeface="Arial"/>
            </a:endParaRPr>
          </a:p>
          <a:p>
            <a:pPr marL="457200" lvl="0" indent="-336550" algn="l" rtl="0">
              <a:lnSpc>
                <a:spcPct val="115000"/>
              </a:lnSpc>
              <a:spcBef>
                <a:spcPts val="0"/>
              </a:spcBef>
              <a:spcAft>
                <a:spcPts val="0"/>
              </a:spcAft>
              <a:buSzPts val="1700"/>
              <a:buFont typeface="Arial"/>
              <a:buChar char="●"/>
            </a:pPr>
            <a:r>
              <a:rPr lang="en-US" sz="1700">
                <a:latin typeface="Arial"/>
                <a:ea typeface="Arial"/>
                <a:cs typeface="Arial"/>
                <a:sym typeface="Arial"/>
              </a:rPr>
              <a:t>Melihat </a:t>
            </a:r>
            <a:r>
              <a:rPr lang="en-US" sz="1700" b="1">
                <a:latin typeface="Arial"/>
                <a:ea typeface="Arial"/>
                <a:cs typeface="Arial"/>
                <a:sym typeface="Arial"/>
              </a:rPr>
              <a:t>waktu eksekusi</a:t>
            </a:r>
            <a:r>
              <a:rPr lang="en-US" sz="1700">
                <a:latin typeface="Arial"/>
                <a:ea typeface="Arial"/>
                <a:cs typeface="Arial"/>
                <a:sym typeface="Arial"/>
              </a:rPr>
              <a:t> untuk mendapatkan waktu yang efektif (rendah) saat membuat model.</a:t>
            </a:r>
            <a:endParaRPr sz="1700">
              <a:latin typeface="Arial"/>
              <a:ea typeface="Arial"/>
              <a:cs typeface="Arial"/>
              <a:sym typeface="Arial"/>
            </a:endParaRPr>
          </a:p>
          <a:p>
            <a:pPr marL="457200" lvl="0" indent="-336550" algn="l" rtl="0">
              <a:lnSpc>
                <a:spcPct val="115000"/>
              </a:lnSpc>
              <a:spcBef>
                <a:spcPts val="0"/>
              </a:spcBef>
              <a:spcAft>
                <a:spcPts val="0"/>
              </a:spcAft>
              <a:buSzPts val="1700"/>
              <a:buFont typeface="Arial"/>
              <a:buChar char="●"/>
            </a:pPr>
            <a:r>
              <a:rPr lang="en-US" sz="1700">
                <a:latin typeface="Arial"/>
                <a:ea typeface="Arial"/>
                <a:cs typeface="Arial"/>
                <a:sym typeface="Arial"/>
              </a:rPr>
              <a:t>Berdasarkan hasil perbandingan model dengan Pycaret dengan mepertimbangan metrics, model </a:t>
            </a:r>
            <a:r>
              <a:rPr lang="en-US" sz="1700" b="1">
                <a:latin typeface="Arial"/>
                <a:ea typeface="Arial"/>
                <a:cs typeface="Arial"/>
                <a:sym typeface="Arial"/>
              </a:rPr>
              <a:t>Light Gradient Boosting Machine</a:t>
            </a:r>
            <a:r>
              <a:rPr lang="en-US" sz="1700">
                <a:latin typeface="Arial"/>
                <a:ea typeface="Arial"/>
                <a:cs typeface="Arial"/>
                <a:sym typeface="Arial"/>
              </a:rPr>
              <a:t> menjadi pilihan karena memiliki nilai </a:t>
            </a:r>
            <a:r>
              <a:rPr lang="en-US" sz="1700" b="1">
                <a:latin typeface="Arial"/>
                <a:ea typeface="Arial"/>
                <a:cs typeface="Arial"/>
                <a:sym typeface="Arial"/>
              </a:rPr>
              <a:t>Precision cukup tinggi</a:t>
            </a:r>
            <a:r>
              <a:rPr lang="en-US" sz="1700">
                <a:latin typeface="Arial"/>
                <a:ea typeface="Arial"/>
                <a:cs typeface="Arial"/>
                <a:sym typeface="Arial"/>
              </a:rPr>
              <a:t>, nilai </a:t>
            </a:r>
            <a:r>
              <a:rPr lang="en-US" sz="1700" b="1">
                <a:latin typeface="Arial"/>
                <a:ea typeface="Arial"/>
                <a:cs typeface="Arial"/>
                <a:sym typeface="Arial"/>
              </a:rPr>
              <a:t>AUC yang tinggi</a:t>
            </a:r>
            <a:r>
              <a:rPr lang="en-US" sz="1700">
                <a:latin typeface="Arial"/>
                <a:ea typeface="Arial"/>
                <a:cs typeface="Arial"/>
                <a:sym typeface="Arial"/>
              </a:rPr>
              <a:t>, dan </a:t>
            </a:r>
            <a:r>
              <a:rPr lang="en-US" sz="1700" b="1">
                <a:latin typeface="Arial"/>
                <a:ea typeface="Arial"/>
                <a:cs typeface="Arial"/>
                <a:sym typeface="Arial"/>
              </a:rPr>
              <a:t>waktu eksekusi yang relatif rendah</a:t>
            </a:r>
            <a:r>
              <a:rPr lang="en-US" sz="1700">
                <a:latin typeface="Arial"/>
                <a:ea typeface="Arial"/>
                <a:cs typeface="Arial"/>
                <a:sym typeface="Arial"/>
              </a:rPr>
              <a:t>, serta </a:t>
            </a:r>
            <a:r>
              <a:rPr lang="en-US" sz="1700" b="1">
                <a:latin typeface="Arial"/>
                <a:ea typeface="Arial"/>
                <a:cs typeface="Arial"/>
                <a:sym typeface="Arial"/>
              </a:rPr>
              <a:t>metric-metric lainnya yang lebih baik diantara model lainnya</a:t>
            </a:r>
            <a:r>
              <a:rPr lang="en-US" sz="1700">
                <a:latin typeface="Arial"/>
                <a:ea typeface="Arial"/>
                <a:cs typeface="Arial"/>
                <a:sym typeface="Arial"/>
              </a:rPr>
              <a:t>.</a:t>
            </a:r>
            <a:endParaRPr sz="1700">
              <a:latin typeface="Arial"/>
              <a:ea typeface="Arial"/>
              <a:cs typeface="Arial"/>
              <a:sym typeface="Arial"/>
            </a:endParaRPr>
          </a:p>
        </p:txBody>
      </p:sp>
      <p:pic>
        <p:nvPicPr>
          <p:cNvPr id="99" name="Google Shape;99;g130058d46c0_0_193"/>
          <p:cNvPicPr preferRelativeResize="0"/>
          <p:nvPr/>
        </p:nvPicPr>
        <p:blipFill>
          <a:blip r:embed="rId3">
            <a:alphaModFix/>
          </a:blip>
          <a:stretch>
            <a:fillRect/>
          </a:stretch>
        </p:blipFill>
        <p:spPr>
          <a:xfrm>
            <a:off x="785300" y="1771117"/>
            <a:ext cx="6440975" cy="4643493"/>
          </a:xfrm>
          <a:prstGeom prst="rect">
            <a:avLst/>
          </a:prstGeom>
          <a:noFill/>
          <a:ln>
            <a:noFill/>
          </a:ln>
        </p:spPr>
      </p:pic>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130058d46c0_0_202"/>
          <p:cNvSpPr txBox="1">
            <a:spLocks noGrp="1"/>
          </p:cNvSpPr>
          <p:nvPr>
            <p:ph type="title"/>
          </p:nvPr>
        </p:nvSpPr>
        <p:spPr>
          <a:xfrm>
            <a:off x="585800" y="593367"/>
            <a:ext cx="11190900" cy="7635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3700"/>
              <a:buNone/>
            </a:pPr>
            <a:r>
              <a:rPr lang="en-US" sz="3130"/>
              <a:t>1D. Model Evaluation: Apakah model sudah best-fit?</a:t>
            </a:r>
            <a:endParaRPr sz="3130"/>
          </a:p>
        </p:txBody>
      </p:sp>
      <p:sp>
        <p:nvSpPr>
          <p:cNvPr id="106" name="Google Shape;106;g130058d46c0_0_202"/>
          <p:cNvSpPr txBox="1">
            <a:spLocks noGrp="1"/>
          </p:cNvSpPr>
          <p:nvPr>
            <p:ph type="body" idx="1"/>
          </p:nvPr>
        </p:nvSpPr>
        <p:spPr>
          <a:xfrm>
            <a:off x="7634190" y="1709433"/>
            <a:ext cx="4142400" cy="4555200"/>
          </a:xfrm>
          <a:prstGeom prst="rect">
            <a:avLst/>
          </a:prstGeom>
          <a:noFill/>
          <a:ln>
            <a:noFill/>
          </a:ln>
        </p:spPr>
        <p:txBody>
          <a:bodyPr spcFirstLastPara="1" wrap="square" lIns="121900" tIns="121900" rIns="121900" bIns="121900" anchor="t" anchorCtr="0">
            <a:normAutofit/>
          </a:bodyPr>
          <a:lstStyle/>
          <a:p>
            <a:pPr marL="457200" lvl="0" indent="-336550" algn="l" rtl="0">
              <a:lnSpc>
                <a:spcPct val="105000"/>
              </a:lnSpc>
              <a:spcBef>
                <a:spcPts val="1200"/>
              </a:spcBef>
              <a:spcAft>
                <a:spcPts val="0"/>
              </a:spcAft>
              <a:buSzPts val="1700"/>
              <a:buFont typeface="Arial"/>
              <a:buChar char="●"/>
            </a:pPr>
            <a:r>
              <a:rPr lang="en-US" sz="1700">
                <a:latin typeface="Arial"/>
                <a:ea typeface="Arial"/>
                <a:cs typeface="Arial"/>
                <a:sym typeface="Arial"/>
              </a:rPr>
              <a:t>Nilai </a:t>
            </a:r>
            <a:r>
              <a:rPr lang="en-US" sz="1700" b="1">
                <a:latin typeface="Arial"/>
                <a:ea typeface="Arial"/>
                <a:cs typeface="Arial"/>
                <a:sym typeface="Arial"/>
              </a:rPr>
              <a:t>AUC test sedikit lebih besar dari nilai trainnya</a:t>
            </a:r>
            <a:r>
              <a:rPr lang="en-US" sz="1700">
                <a:latin typeface="Arial"/>
                <a:ea typeface="Arial"/>
                <a:cs typeface="Arial"/>
                <a:sym typeface="Arial"/>
              </a:rPr>
              <a:t> yakni selisih </a:t>
            </a:r>
            <a:r>
              <a:rPr lang="en-US" sz="1700" b="1">
                <a:latin typeface="Arial"/>
                <a:ea typeface="Arial"/>
                <a:cs typeface="Arial"/>
                <a:sym typeface="Arial"/>
              </a:rPr>
              <a:t>0.0134.</a:t>
            </a:r>
            <a:endParaRPr sz="1700" b="1">
              <a:latin typeface="Arial"/>
              <a:ea typeface="Arial"/>
              <a:cs typeface="Arial"/>
              <a:sym typeface="Arial"/>
            </a:endParaRPr>
          </a:p>
          <a:p>
            <a:pPr marL="457200" lvl="0" indent="-336550" algn="l" rtl="0">
              <a:lnSpc>
                <a:spcPct val="105000"/>
              </a:lnSpc>
              <a:spcBef>
                <a:spcPts val="0"/>
              </a:spcBef>
              <a:spcAft>
                <a:spcPts val="0"/>
              </a:spcAft>
              <a:buSzPts val="1700"/>
              <a:buFont typeface="Arial"/>
              <a:buChar char="●"/>
            </a:pPr>
            <a:r>
              <a:rPr lang="en-US" sz="1700">
                <a:latin typeface="Arial"/>
                <a:ea typeface="Arial"/>
                <a:cs typeface="Arial"/>
                <a:sym typeface="Arial"/>
              </a:rPr>
              <a:t>Nilai </a:t>
            </a:r>
            <a:r>
              <a:rPr lang="en-US" sz="1700" b="1">
                <a:latin typeface="Arial"/>
                <a:ea typeface="Arial"/>
                <a:cs typeface="Arial"/>
                <a:sym typeface="Arial"/>
              </a:rPr>
              <a:t>precision test lebih besar dari nilai trainnya</a:t>
            </a:r>
            <a:r>
              <a:rPr lang="en-US" sz="1700">
                <a:latin typeface="Arial"/>
                <a:ea typeface="Arial"/>
                <a:cs typeface="Arial"/>
                <a:sym typeface="Arial"/>
              </a:rPr>
              <a:t> yakni selisih </a:t>
            </a:r>
            <a:r>
              <a:rPr lang="en-US" sz="1700" b="1">
                <a:latin typeface="Arial"/>
                <a:ea typeface="Arial"/>
                <a:cs typeface="Arial"/>
                <a:sym typeface="Arial"/>
              </a:rPr>
              <a:t>0.0217.</a:t>
            </a:r>
            <a:endParaRPr sz="1700" b="1">
              <a:latin typeface="Arial"/>
              <a:ea typeface="Arial"/>
              <a:cs typeface="Arial"/>
              <a:sym typeface="Arial"/>
            </a:endParaRPr>
          </a:p>
          <a:p>
            <a:pPr marL="457200" lvl="0" indent="-336550" algn="l" rtl="0">
              <a:lnSpc>
                <a:spcPct val="105000"/>
              </a:lnSpc>
              <a:spcBef>
                <a:spcPts val="0"/>
              </a:spcBef>
              <a:spcAft>
                <a:spcPts val="0"/>
              </a:spcAft>
              <a:buSzPts val="1700"/>
              <a:buFont typeface="Arial"/>
              <a:buChar char="●"/>
            </a:pPr>
            <a:r>
              <a:rPr lang="en-US" sz="1700">
                <a:latin typeface="Arial"/>
                <a:ea typeface="Arial"/>
                <a:cs typeface="Arial"/>
                <a:sym typeface="Arial"/>
              </a:rPr>
              <a:t>Nilai </a:t>
            </a:r>
            <a:r>
              <a:rPr lang="en-US" sz="1700" b="1">
                <a:latin typeface="Arial"/>
                <a:ea typeface="Arial"/>
                <a:cs typeface="Arial"/>
                <a:sym typeface="Arial"/>
              </a:rPr>
              <a:t>accuracy test sedikit lebih besar dari nilai trainnya</a:t>
            </a:r>
            <a:r>
              <a:rPr lang="en-US" sz="1700">
                <a:latin typeface="Arial"/>
                <a:ea typeface="Arial"/>
                <a:cs typeface="Arial"/>
                <a:sym typeface="Arial"/>
              </a:rPr>
              <a:t> yaitu selisih </a:t>
            </a:r>
            <a:r>
              <a:rPr lang="en-US" sz="1700" b="1">
                <a:latin typeface="Arial"/>
                <a:ea typeface="Arial"/>
                <a:cs typeface="Arial"/>
                <a:sym typeface="Arial"/>
              </a:rPr>
              <a:t>0.0104</a:t>
            </a:r>
            <a:r>
              <a:rPr lang="en-US" sz="1700">
                <a:latin typeface="Arial"/>
                <a:ea typeface="Arial"/>
                <a:cs typeface="Arial"/>
                <a:sym typeface="Arial"/>
              </a:rPr>
              <a:t>.</a:t>
            </a:r>
            <a:endParaRPr sz="1700">
              <a:latin typeface="Arial"/>
              <a:ea typeface="Arial"/>
              <a:cs typeface="Arial"/>
              <a:sym typeface="Arial"/>
            </a:endParaRPr>
          </a:p>
          <a:p>
            <a:pPr marL="457200" lvl="0" indent="-336550" algn="l" rtl="0">
              <a:lnSpc>
                <a:spcPct val="105000"/>
              </a:lnSpc>
              <a:spcBef>
                <a:spcPts val="0"/>
              </a:spcBef>
              <a:spcAft>
                <a:spcPts val="0"/>
              </a:spcAft>
              <a:buSzPts val="1700"/>
              <a:buFont typeface="Arial"/>
              <a:buChar char="●"/>
            </a:pPr>
            <a:r>
              <a:rPr lang="en-US" sz="1700">
                <a:latin typeface="Arial"/>
                <a:ea typeface="Arial"/>
                <a:cs typeface="Arial"/>
                <a:sym typeface="Arial"/>
              </a:rPr>
              <a:t>Dari pengamatan diatas tim kami menyimpulkan bahwa model ini sudah cukup </a:t>
            </a:r>
            <a:r>
              <a:rPr lang="en-US" sz="1700" b="1">
                <a:latin typeface="Arial"/>
                <a:ea typeface="Arial"/>
                <a:cs typeface="Arial"/>
                <a:sym typeface="Arial"/>
              </a:rPr>
              <a:t>Best-Fit</a:t>
            </a:r>
            <a:r>
              <a:rPr lang="en-US" sz="1700">
                <a:latin typeface="Arial"/>
                <a:ea typeface="Arial"/>
                <a:cs typeface="Arial"/>
                <a:sym typeface="Arial"/>
              </a:rPr>
              <a:t>.</a:t>
            </a:r>
            <a:endParaRPr sz="1700">
              <a:latin typeface="Arial"/>
              <a:ea typeface="Arial"/>
              <a:cs typeface="Arial"/>
              <a:sym typeface="Arial"/>
            </a:endParaRPr>
          </a:p>
        </p:txBody>
      </p:sp>
      <p:pic>
        <p:nvPicPr>
          <p:cNvPr id="107" name="Google Shape;107;g130058d46c0_0_202"/>
          <p:cNvPicPr preferRelativeResize="0"/>
          <p:nvPr/>
        </p:nvPicPr>
        <p:blipFill rotWithShape="1">
          <a:blip r:embed="rId3">
            <a:alphaModFix/>
          </a:blip>
          <a:srcRect l="25704" t="25832" r="30349" b="10884"/>
          <a:stretch/>
        </p:blipFill>
        <p:spPr>
          <a:xfrm>
            <a:off x="746525" y="1245700"/>
            <a:ext cx="6723374" cy="5193806"/>
          </a:xfrm>
          <a:prstGeom prst="rect">
            <a:avLst/>
          </a:prstGeom>
          <a:noFill/>
          <a:ln>
            <a:noFill/>
          </a:ln>
        </p:spPr>
      </p:pic>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g130058d46c0_0_208"/>
          <p:cNvSpPr txBox="1">
            <a:spLocks noGrp="1"/>
          </p:cNvSpPr>
          <p:nvPr>
            <p:ph type="title"/>
          </p:nvPr>
        </p:nvSpPr>
        <p:spPr>
          <a:xfrm>
            <a:off x="585800" y="593367"/>
            <a:ext cx="11190900" cy="763500"/>
          </a:xfrm>
          <a:prstGeom prst="rect">
            <a:avLst/>
          </a:prstGeom>
          <a:noFill/>
          <a:ln>
            <a:noFill/>
          </a:ln>
        </p:spPr>
        <p:txBody>
          <a:bodyPr spcFirstLastPara="1" wrap="square" lIns="121900" tIns="121900" rIns="121900" bIns="121900" anchor="t" anchorCtr="0">
            <a:normAutofit fontScale="90000"/>
          </a:bodyPr>
          <a:lstStyle/>
          <a:p>
            <a:pPr marL="0" lvl="0" indent="0" algn="l" rtl="0">
              <a:lnSpc>
                <a:spcPct val="100000"/>
              </a:lnSpc>
              <a:spcBef>
                <a:spcPts val="0"/>
              </a:spcBef>
              <a:spcAft>
                <a:spcPts val="0"/>
              </a:spcAft>
              <a:buSzPct val="111111"/>
              <a:buNone/>
            </a:pPr>
            <a:r>
              <a:rPr lang="en-US"/>
              <a:t>1E. Hyperparameter Tuning </a:t>
            </a:r>
            <a:endParaRPr/>
          </a:p>
        </p:txBody>
      </p:sp>
      <p:sp>
        <p:nvSpPr>
          <p:cNvPr id="114" name="Google Shape;114;g130058d46c0_0_208"/>
          <p:cNvSpPr txBox="1">
            <a:spLocks noGrp="1"/>
          </p:cNvSpPr>
          <p:nvPr>
            <p:ph type="body" idx="1"/>
          </p:nvPr>
        </p:nvSpPr>
        <p:spPr>
          <a:xfrm>
            <a:off x="798200" y="1356875"/>
            <a:ext cx="10978500" cy="634800"/>
          </a:xfrm>
          <a:prstGeom prst="rect">
            <a:avLst/>
          </a:prstGeom>
          <a:noFill/>
          <a:ln>
            <a:noFill/>
          </a:ln>
        </p:spPr>
        <p:txBody>
          <a:bodyPr spcFirstLastPara="1" wrap="square" lIns="121900" tIns="121900" rIns="121900" bIns="121900" anchor="t" anchorCtr="0">
            <a:normAutofit/>
          </a:bodyPr>
          <a:lstStyle/>
          <a:p>
            <a:pPr marL="0" lvl="0" indent="0" algn="l" rtl="0">
              <a:lnSpc>
                <a:spcPct val="115000"/>
              </a:lnSpc>
              <a:spcBef>
                <a:spcPts val="1200"/>
              </a:spcBef>
              <a:spcAft>
                <a:spcPts val="0"/>
              </a:spcAft>
              <a:buClr>
                <a:schemeClr val="dk1"/>
              </a:buClr>
              <a:buSzPts val="1100"/>
              <a:buFont typeface="Arial"/>
              <a:buNone/>
            </a:pPr>
            <a:r>
              <a:rPr lang="en-US" sz="1700">
                <a:latin typeface="Arial"/>
                <a:ea typeface="Arial"/>
                <a:cs typeface="Arial"/>
                <a:sym typeface="Arial"/>
              </a:rPr>
              <a:t>Hyperparameter tuning menggunakan parameter boosting_type dan objective</a:t>
            </a:r>
            <a:endParaRPr sz="1700">
              <a:latin typeface="Arial"/>
              <a:ea typeface="Arial"/>
              <a:cs typeface="Arial"/>
              <a:sym typeface="Arial"/>
            </a:endParaRPr>
          </a:p>
        </p:txBody>
      </p:sp>
      <p:pic>
        <p:nvPicPr>
          <p:cNvPr id="115" name="Google Shape;115;g130058d46c0_0_208"/>
          <p:cNvPicPr preferRelativeResize="0"/>
          <p:nvPr/>
        </p:nvPicPr>
        <p:blipFill>
          <a:blip r:embed="rId3">
            <a:alphaModFix/>
          </a:blip>
          <a:stretch>
            <a:fillRect/>
          </a:stretch>
        </p:blipFill>
        <p:spPr>
          <a:xfrm>
            <a:off x="975375" y="1844800"/>
            <a:ext cx="6734175" cy="2562225"/>
          </a:xfrm>
          <a:prstGeom prst="rect">
            <a:avLst/>
          </a:prstGeom>
          <a:noFill/>
          <a:ln>
            <a:noFill/>
          </a:ln>
        </p:spPr>
      </p:pic>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g130058d46c0_0_250"/>
          <p:cNvSpPr txBox="1">
            <a:spLocks noGrp="1"/>
          </p:cNvSpPr>
          <p:nvPr>
            <p:ph type="title"/>
          </p:nvPr>
        </p:nvSpPr>
        <p:spPr>
          <a:xfrm>
            <a:off x="585800" y="593367"/>
            <a:ext cx="11190900" cy="763500"/>
          </a:xfrm>
          <a:prstGeom prst="rect">
            <a:avLst/>
          </a:prstGeom>
        </p:spPr>
        <p:txBody>
          <a:bodyPr spcFirstLastPara="1" wrap="square" lIns="121900" tIns="121900" rIns="121900" bIns="121900" anchor="t" anchorCtr="0">
            <a:normAutofit fontScale="90000"/>
          </a:bodyPr>
          <a:lstStyle/>
          <a:p>
            <a:pPr marL="0" lvl="0" indent="0" algn="l" rtl="0">
              <a:spcBef>
                <a:spcPts val="0"/>
              </a:spcBef>
              <a:spcAft>
                <a:spcPts val="0"/>
              </a:spcAft>
              <a:buNone/>
            </a:pPr>
            <a:r>
              <a:rPr lang="en-US"/>
              <a:t>1E. Hyperparameter Tuning (Hasil)</a:t>
            </a:r>
            <a:endParaRPr/>
          </a:p>
        </p:txBody>
      </p:sp>
      <p:sp>
        <p:nvSpPr>
          <p:cNvPr id="122" name="Google Shape;122;g130058d46c0_0_250"/>
          <p:cNvSpPr txBox="1">
            <a:spLocks noGrp="1"/>
          </p:cNvSpPr>
          <p:nvPr>
            <p:ph type="body" idx="1"/>
          </p:nvPr>
        </p:nvSpPr>
        <p:spPr>
          <a:xfrm>
            <a:off x="315875" y="4875300"/>
            <a:ext cx="11360700" cy="1982700"/>
          </a:xfrm>
          <a:prstGeom prst="rect">
            <a:avLst/>
          </a:prstGeom>
        </p:spPr>
        <p:txBody>
          <a:bodyPr spcFirstLastPara="1" wrap="square" lIns="121900" tIns="121900" rIns="121900" bIns="121900" anchor="t" anchorCtr="0">
            <a:noAutofit/>
          </a:bodyPr>
          <a:lstStyle/>
          <a:p>
            <a:pPr marL="457200" lvl="0" indent="-340382" algn="l" rtl="0">
              <a:lnSpc>
                <a:spcPct val="95000"/>
              </a:lnSpc>
              <a:spcBef>
                <a:spcPts val="0"/>
              </a:spcBef>
              <a:spcAft>
                <a:spcPts val="0"/>
              </a:spcAft>
              <a:buSzPts val="1760"/>
              <a:buFont typeface="Arial"/>
              <a:buChar char="●"/>
            </a:pPr>
            <a:r>
              <a:rPr lang="en-US" sz="1760">
                <a:latin typeface="Arial"/>
                <a:ea typeface="Arial"/>
                <a:cs typeface="Arial"/>
                <a:sym typeface="Arial"/>
              </a:rPr>
              <a:t>Model hasil Hyperparameter Tuning memiliki nilai Accuracy Test, AUC Test, dan Precision Test lebih tinggi dari nilai Train-nya dengan perbedaan nilai yang kecil. Menandakan bahwa model hasil hypertuning </a:t>
            </a:r>
            <a:r>
              <a:rPr lang="en-US" sz="1760" b="1">
                <a:latin typeface="Arial"/>
                <a:ea typeface="Arial"/>
                <a:cs typeface="Arial"/>
                <a:sym typeface="Arial"/>
              </a:rPr>
              <a:t>tidak overfitting maupun underfitting</a:t>
            </a:r>
            <a:r>
              <a:rPr lang="en-US" sz="1760">
                <a:latin typeface="Arial"/>
                <a:ea typeface="Arial"/>
                <a:cs typeface="Arial"/>
                <a:sym typeface="Arial"/>
              </a:rPr>
              <a:t>.</a:t>
            </a:r>
            <a:endParaRPr sz="1660">
              <a:latin typeface="Arial"/>
              <a:ea typeface="Arial"/>
              <a:cs typeface="Arial"/>
              <a:sym typeface="Arial"/>
            </a:endParaRPr>
          </a:p>
          <a:p>
            <a:pPr marL="457200" lvl="0" indent="-340382" algn="l" rtl="0">
              <a:lnSpc>
                <a:spcPct val="95000"/>
              </a:lnSpc>
              <a:spcBef>
                <a:spcPts val="0"/>
              </a:spcBef>
              <a:spcAft>
                <a:spcPts val="0"/>
              </a:spcAft>
              <a:buSzPts val="1760"/>
              <a:buFont typeface="Arial"/>
              <a:buChar char="●"/>
            </a:pPr>
            <a:r>
              <a:rPr lang="en-US" sz="1760">
                <a:latin typeface="Arial"/>
                <a:ea typeface="Arial"/>
                <a:cs typeface="Arial"/>
                <a:sym typeface="Arial"/>
              </a:rPr>
              <a:t>Model yang dipilih dapat </a:t>
            </a:r>
            <a:r>
              <a:rPr lang="en-US" sz="1760" b="1">
                <a:latin typeface="Arial"/>
                <a:ea typeface="Arial"/>
                <a:cs typeface="Arial"/>
                <a:sym typeface="Arial"/>
              </a:rPr>
              <a:t>mendeteksi dengan baik</a:t>
            </a:r>
            <a:r>
              <a:rPr lang="en-US" sz="1760">
                <a:latin typeface="Arial"/>
                <a:ea typeface="Arial"/>
                <a:cs typeface="Arial"/>
                <a:sym typeface="Arial"/>
              </a:rPr>
              <a:t> kepada pengungjung yang tidak menghasilkan Revenue yang dapat terlihat dari nilai </a:t>
            </a:r>
            <a:r>
              <a:rPr lang="en-US" sz="1760" b="1">
                <a:latin typeface="Arial"/>
                <a:ea typeface="Arial"/>
                <a:cs typeface="Arial"/>
                <a:sym typeface="Arial"/>
              </a:rPr>
              <a:t>Precision yang tinggi</a:t>
            </a:r>
            <a:r>
              <a:rPr lang="en-US" sz="1760">
                <a:latin typeface="Arial"/>
                <a:ea typeface="Arial"/>
                <a:cs typeface="Arial"/>
                <a:sym typeface="Arial"/>
              </a:rPr>
              <a:t>. Dari nilai </a:t>
            </a:r>
            <a:r>
              <a:rPr lang="en-US" sz="1760" b="1">
                <a:latin typeface="Arial"/>
                <a:ea typeface="Arial"/>
                <a:cs typeface="Arial"/>
                <a:sym typeface="Arial"/>
              </a:rPr>
              <a:t>AUC</a:t>
            </a:r>
            <a:r>
              <a:rPr lang="en-US" sz="1760">
                <a:latin typeface="Arial"/>
                <a:ea typeface="Arial"/>
                <a:cs typeface="Arial"/>
                <a:sym typeface="Arial"/>
              </a:rPr>
              <a:t>-nya, model </a:t>
            </a:r>
            <a:r>
              <a:rPr lang="en-US" sz="1760" b="1">
                <a:latin typeface="Arial"/>
                <a:ea typeface="Arial"/>
                <a:cs typeface="Arial"/>
                <a:sym typeface="Arial"/>
              </a:rPr>
              <a:t>memiliki nilai yang tinggi</a:t>
            </a:r>
            <a:r>
              <a:rPr lang="en-US" sz="1760">
                <a:latin typeface="Arial"/>
                <a:ea typeface="Arial"/>
                <a:cs typeface="Arial"/>
                <a:sym typeface="Arial"/>
              </a:rPr>
              <a:t> menandakan bahwa </a:t>
            </a:r>
            <a:r>
              <a:rPr lang="en-US" sz="1760" b="1">
                <a:latin typeface="Arial"/>
                <a:ea typeface="Arial"/>
                <a:cs typeface="Arial"/>
                <a:sym typeface="Arial"/>
              </a:rPr>
              <a:t>performa model sudah bagus</a:t>
            </a:r>
            <a:r>
              <a:rPr lang="en-US" sz="1760">
                <a:latin typeface="Arial"/>
                <a:ea typeface="Arial"/>
                <a:cs typeface="Arial"/>
                <a:sym typeface="Arial"/>
              </a:rPr>
              <a:t>.</a:t>
            </a:r>
            <a:endParaRPr sz="1760">
              <a:latin typeface="Arial"/>
              <a:ea typeface="Arial"/>
              <a:cs typeface="Arial"/>
              <a:sym typeface="Arial"/>
            </a:endParaRPr>
          </a:p>
          <a:p>
            <a:pPr marL="457200" lvl="0" indent="0" algn="l" rtl="0">
              <a:lnSpc>
                <a:spcPct val="95000"/>
              </a:lnSpc>
              <a:spcBef>
                <a:spcPts val="0"/>
              </a:spcBef>
              <a:spcAft>
                <a:spcPts val="0"/>
              </a:spcAft>
              <a:buNone/>
            </a:pPr>
            <a:endParaRPr sz="1187"/>
          </a:p>
        </p:txBody>
      </p:sp>
      <p:pic>
        <p:nvPicPr>
          <p:cNvPr id="123" name="Google Shape;123;g130058d46c0_0_250"/>
          <p:cNvPicPr preferRelativeResize="0"/>
          <p:nvPr/>
        </p:nvPicPr>
        <p:blipFill>
          <a:blip r:embed="rId3">
            <a:alphaModFix/>
          </a:blip>
          <a:stretch>
            <a:fillRect/>
          </a:stretch>
        </p:blipFill>
        <p:spPr>
          <a:xfrm>
            <a:off x="3494100" y="1257100"/>
            <a:ext cx="4822776" cy="3671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130058d46c0_0_117"/>
          <p:cNvSpPr txBox="1">
            <a:spLocks noGrp="1"/>
          </p:cNvSpPr>
          <p:nvPr>
            <p:ph type="title"/>
          </p:nvPr>
        </p:nvSpPr>
        <p:spPr>
          <a:xfrm>
            <a:off x="933600" y="2867800"/>
            <a:ext cx="10324800" cy="1122300"/>
          </a:xfrm>
          <a:prstGeom prst="rect">
            <a:avLst/>
          </a:prstGeom>
          <a:noFill/>
          <a:ln>
            <a:noFill/>
          </a:ln>
        </p:spPr>
        <p:txBody>
          <a:bodyPr spcFirstLastPara="1" wrap="square" lIns="121900" tIns="121900" rIns="121900" bIns="121900" anchor="ctr" anchorCtr="0">
            <a:normAutofit/>
          </a:bodyPr>
          <a:lstStyle/>
          <a:p>
            <a:pPr marL="0" lvl="0" indent="0" algn="ctr" rtl="0">
              <a:lnSpc>
                <a:spcPct val="100000"/>
              </a:lnSpc>
              <a:spcBef>
                <a:spcPts val="0"/>
              </a:spcBef>
              <a:spcAft>
                <a:spcPts val="0"/>
              </a:spcAft>
              <a:buSzPts val="5500"/>
              <a:buFont typeface="Montserrat"/>
              <a:buNone/>
            </a:pPr>
            <a:r>
              <a:rPr lang="en-US"/>
              <a:t>Feature Importance</a:t>
            </a:r>
            <a:endParaRPr/>
          </a:p>
        </p:txBody>
      </p:sp>
    </p:spTree>
  </p:cSld>
  <p:clrMapOvr>
    <a:masterClrMapping/>
  </p:clrMapOvr>
  <p:transition spd="med">
    <p:fade/>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507</Words>
  <Application>Microsoft Macintosh PowerPoint</Application>
  <PresentationFormat>Widescreen</PresentationFormat>
  <Paragraphs>40</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Montserrat</vt:lpstr>
      <vt:lpstr>Calibri</vt:lpstr>
      <vt:lpstr>Arial</vt:lpstr>
      <vt:lpstr>Simple Light</vt:lpstr>
      <vt:lpstr>PowerPoint Presentation</vt:lpstr>
      <vt:lpstr>Modeling</vt:lpstr>
      <vt:lpstr>1A. Split Data Train &amp; Test</vt:lpstr>
      <vt:lpstr>1B. Modeling</vt:lpstr>
      <vt:lpstr>1C. Model Evaluation: Pemilihan dan perhitungan metrics</vt:lpstr>
      <vt:lpstr>1D. Model Evaluation: Apakah model sudah best-fit?</vt:lpstr>
      <vt:lpstr>1E. Hyperparameter Tuning </vt:lpstr>
      <vt:lpstr>1E. Hyperparameter Tuning (Hasil)</vt:lpstr>
      <vt:lpstr>Feature Importance</vt:lpstr>
      <vt:lpstr>2A. Feature importance </vt:lpstr>
      <vt:lpstr>2B. Feature selection dari Feature Important &amp; Iterasi 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Putrini Nur Amalina Haryadi</dc:creator>
  <cp:lastModifiedBy>Microsoft Office User</cp:lastModifiedBy>
  <cp:revision>1</cp:revision>
  <dcterms:created xsi:type="dcterms:W3CDTF">2022-05-22T16:17:56Z</dcterms:created>
  <dcterms:modified xsi:type="dcterms:W3CDTF">2022-08-31T08:03:21Z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305F5A86A7D54A9889002C26DBAEFDA3</vt:lpwstr>
  </property>
  <property fmtid="{D5CDD505-2E9C-101B-9397-08002B2CF9AE}" pid="3" name="KSOProductBuildVer">
    <vt:lpwstr>1033-11.2.0.11130</vt:lpwstr>
  </property>
</Properties>
</file>